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  <p:sldMasterId id="2147483730" r:id="rId2"/>
    <p:sldMasterId id="2147483800" r:id="rId3"/>
    <p:sldMasterId id="2147483656" r:id="rId4"/>
  </p:sldMasterIdLst>
  <p:notesMasterIdLst>
    <p:notesMasterId r:id="rId12"/>
  </p:notesMasterIdLst>
  <p:handoutMasterIdLst>
    <p:handoutMasterId r:id="rId13"/>
  </p:handoutMasterIdLst>
  <p:sldIdLst>
    <p:sldId id="345" r:id="rId5"/>
    <p:sldId id="346" r:id="rId6"/>
    <p:sldId id="347" r:id="rId7"/>
    <p:sldId id="348" r:id="rId8"/>
    <p:sldId id="335" r:id="rId9"/>
    <p:sldId id="349" r:id="rId10"/>
    <p:sldId id="350" r:id="rId11"/>
  </p:sldIdLst>
  <p:sldSz cx="9144000" cy="5143500" type="screen16x9"/>
  <p:notesSz cx="6670675" cy="9875838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6">
          <p15:clr>
            <a:srgbClr val="A4A3A4"/>
          </p15:clr>
        </p15:guide>
        <p15:guide id="7" pos="56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D0"/>
    <a:srgbClr val="00A9CE"/>
    <a:srgbClr val="D8DCDE"/>
    <a:srgbClr val="002F5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7297" autoAdjust="0"/>
  </p:normalViewPr>
  <p:slideViewPr>
    <p:cSldViewPr snapToGrid="0" snapToObjects="1" showGuides="1">
      <p:cViewPr varScale="1">
        <p:scale>
          <a:sx n="93" d="100"/>
          <a:sy n="93" d="100"/>
        </p:scale>
        <p:origin x="744" y="72"/>
      </p:cViewPr>
      <p:guideLst>
        <p:guide orient="horz"/>
        <p:guide/>
        <p:guide pos="566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770" y="-82"/>
      </p:cViewPr>
      <p:guideLst>
        <p:guide orient="horz" pos="3111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505" y="0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ED7E8-0829-F34C-B479-A757805E6C1B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80332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505" y="9380332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334D3-7666-C24C-995B-669B029DD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147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505" y="0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E4F11-7667-5045-A00B-01970EA44BB5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0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068" y="4691023"/>
            <a:ext cx="5336540" cy="44441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332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505" y="9380332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751AE-7ABC-314D-AFAD-47B860ED6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454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16001" y="1081682"/>
            <a:ext cx="6822759" cy="504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8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presentation title</a:t>
            </a:r>
            <a:endParaRPr lang="en-GB" noProof="0" dirty="0"/>
          </a:p>
        </p:txBody>
      </p:sp>
      <p:pic>
        <p:nvPicPr>
          <p:cNvPr id="23" name="Picture 22" descr="AZ_RGB_H_PO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760" y="106818"/>
            <a:ext cx="1998000" cy="659979"/>
          </a:xfrm>
          <a:prstGeom prst="rect">
            <a:avLst/>
          </a:prstGeom>
        </p:spPr>
      </p:pic>
      <p:pic>
        <p:nvPicPr>
          <p:cNvPr id="2" name="Picture 1" descr="Eosinophil_NK_Cell_10K_screen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463" y="2876550"/>
            <a:ext cx="8856000" cy="2125664"/>
          </a:xfrm>
          <a:prstGeom prst="rect">
            <a:avLst/>
          </a:prstGeom>
        </p:spPr>
      </p:pic>
      <p:sp>
        <p:nvSpPr>
          <p:cNvPr id="1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215999" y="240165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speaker title</a:t>
            </a:r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215999" y="260790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event title</a:t>
            </a: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7128000" y="240165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Confidential statement</a:t>
            </a:r>
          </a:p>
        </p:txBody>
      </p:sp>
      <p:sp>
        <p:nvSpPr>
          <p:cNvPr id="13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28000" y="260790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00 Month Year</a:t>
            </a:r>
          </a:p>
        </p:txBody>
      </p:sp>
    </p:spTree>
    <p:extLst>
      <p:ext uri="{BB962C8B-B14F-4D97-AF65-F5344CB8AC3E}">
        <p14:creationId xmlns:p14="http://schemas.microsoft.com/office/powerpoint/2010/main" val="246797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ross-Section of Ce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216001" y="1081682"/>
            <a:ext cx="6822759" cy="504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8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presentation title</a:t>
            </a:r>
            <a:endParaRPr lang="en-GB" noProof="0" dirty="0"/>
          </a:p>
        </p:txBody>
      </p:sp>
      <p:pic>
        <p:nvPicPr>
          <p:cNvPr id="11" name="Picture 10" descr="AZ_RGB_H_PO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760" y="106818"/>
            <a:ext cx="1998000" cy="659979"/>
          </a:xfrm>
          <a:prstGeom prst="rect">
            <a:avLst/>
          </a:prstGeom>
        </p:spPr>
      </p:pic>
      <p:pic>
        <p:nvPicPr>
          <p:cNvPr id="9" name="Picture Placeholder 7" descr="AZ1466_screen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01" y="2875468"/>
            <a:ext cx="8855075" cy="2133000"/>
          </a:xfrm>
          <a:prstGeom prst="rect">
            <a:avLst/>
          </a:prstGeom>
        </p:spPr>
      </p:pic>
      <p:sp>
        <p:nvSpPr>
          <p:cNvPr id="16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215999" y="240165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speaker title</a:t>
            </a:r>
          </a:p>
        </p:txBody>
      </p:sp>
      <p:sp>
        <p:nvSpPr>
          <p:cNvPr id="17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215999" y="260790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event title</a:t>
            </a:r>
          </a:p>
        </p:txBody>
      </p:sp>
      <p:sp>
        <p:nvSpPr>
          <p:cNvPr id="18" name="Text Placehold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7128000" y="240165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Confidential statement</a:t>
            </a:r>
          </a:p>
        </p:txBody>
      </p:sp>
      <p:sp>
        <p:nvSpPr>
          <p:cNvPr id="19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28000" y="260790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00 Month Year</a:t>
            </a:r>
          </a:p>
        </p:txBody>
      </p:sp>
    </p:spTree>
    <p:extLst>
      <p:ext uri="{BB962C8B-B14F-4D97-AF65-F5344CB8AC3E}">
        <p14:creationId xmlns:p14="http://schemas.microsoft.com/office/powerpoint/2010/main" val="252811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be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216001" y="1081682"/>
            <a:ext cx="6822759" cy="504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8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presentation title</a:t>
            </a:r>
            <a:endParaRPr lang="en-GB" noProof="0" dirty="0"/>
          </a:p>
        </p:txBody>
      </p:sp>
      <p:pic>
        <p:nvPicPr>
          <p:cNvPr id="11" name="Picture 10" descr="AZ_RGB_H_PO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760" y="106818"/>
            <a:ext cx="1998000" cy="659979"/>
          </a:xfrm>
          <a:prstGeom prst="rect">
            <a:avLst/>
          </a:prstGeom>
        </p:spPr>
      </p:pic>
      <p:sp>
        <p:nvSpPr>
          <p:cNvPr id="16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215999" y="240165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speaker title</a:t>
            </a:r>
          </a:p>
        </p:txBody>
      </p:sp>
      <p:sp>
        <p:nvSpPr>
          <p:cNvPr id="17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215999" y="260790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event title</a:t>
            </a:r>
          </a:p>
        </p:txBody>
      </p:sp>
      <p:sp>
        <p:nvSpPr>
          <p:cNvPr id="18" name="Text Placehold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7128000" y="240165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Confidential statement</a:t>
            </a:r>
          </a:p>
        </p:txBody>
      </p:sp>
      <p:sp>
        <p:nvSpPr>
          <p:cNvPr id="19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28000" y="260790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00 Month Year</a:t>
            </a:r>
          </a:p>
        </p:txBody>
      </p:sp>
      <p:pic>
        <p:nvPicPr>
          <p:cNvPr id="2" name="Picture 1" descr="Diabetes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050" y="2876550"/>
            <a:ext cx="8856000" cy="212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37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A TLR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216001" y="1081682"/>
            <a:ext cx="6822759" cy="504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8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presentation title</a:t>
            </a:r>
            <a:endParaRPr lang="en-GB" noProof="0" dirty="0"/>
          </a:p>
        </p:txBody>
      </p:sp>
      <p:pic>
        <p:nvPicPr>
          <p:cNvPr id="11" name="Picture 10" descr="AZ_RGB_H_PO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760" y="106818"/>
            <a:ext cx="1998000" cy="659979"/>
          </a:xfrm>
          <a:prstGeom prst="rect">
            <a:avLst/>
          </a:prstGeom>
        </p:spPr>
      </p:pic>
      <p:sp>
        <p:nvSpPr>
          <p:cNvPr id="16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215999" y="240165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speaker title</a:t>
            </a:r>
          </a:p>
        </p:txBody>
      </p:sp>
      <p:sp>
        <p:nvSpPr>
          <p:cNvPr id="17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215999" y="260790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event title</a:t>
            </a:r>
          </a:p>
        </p:txBody>
      </p:sp>
      <p:sp>
        <p:nvSpPr>
          <p:cNvPr id="18" name="Text Placehold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7128000" y="240165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Confidential statement</a:t>
            </a:r>
          </a:p>
        </p:txBody>
      </p:sp>
      <p:sp>
        <p:nvSpPr>
          <p:cNvPr id="19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28000" y="260790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00 Month Year</a:t>
            </a:r>
          </a:p>
        </p:txBody>
      </p:sp>
      <p:pic>
        <p:nvPicPr>
          <p:cNvPr id="10" name="Picture 9" descr="TLR9_Endosome_and_Receptor_RGB LR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00" y="2878137"/>
            <a:ext cx="8856000" cy="212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99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Z_RGB_H_POS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760" y="106818"/>
            <a:ext cx="1998000" cy="659979"/>
          </a:xfrm>
          <a:prstGeom prst="rect">
            <a:avLst/>
          </a:prstGeom>
        </p:spPr>
      </p:pic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216001" y="1081682"/>
            <a:ext cx="6822759" cy="504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8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presentation title</a:t>
            </a:r>
            <a:endParaRPr lang="en-GB" noProof="0" dirty="0"/>
          </a:p>
        </p:txBody>
      </p:sp>
      <p:sp>
        <p:nvSpPr>
          <p:cNvPr id="9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215999" y="445905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speaker title</a:t>
            </a:r>
          </a:p>
        </p:txBody>
      </p:sp>
      <p:sp>
        <p:nvSpPr>
          <p:cNvPr id="13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215999" y="466530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event title</a:t>
            </a:r>
          </a:p>
        </p:txBody>
      </p:sp>
      <p:sp>
        <p:nvSpPr>
          <p:cNvPr id="16" name="Text Placehold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7128000" y="445905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Confidential statement</a:t>
            </a:r>
          </a:p>
        </p:txBody>
      </p:sp>
      <p:sp>
        <p:nvSpPr>
          <p:cNvPr id="17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28000" y="466530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00 Month Year</a:t>
            </a:r>
          </a:p>
        </p:txBody>
      </p:sp>
    </p:spTree>
    <p:extLst>
      <p:ext uri="{BB962C8B-B14F-4D97-AF65-F5344CB8AC3E}">
        <p14:creationId xmlns:p14="http://schemas.microsoft.com/office/powerpoint/2010/main" val="625363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  <p:pic>
        <p:nvPicPr>
          <p:cNvPr id="7" name="Picture 6" descr="Eosinophil_NK_Cell_10K_scre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463" y="2876550"/>
            <a:ext cx="8856000" cy="212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82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c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  <p:pic>
        <p:nvPicPr>
          <p:cNvPr id="5" name="Picture 4" descr="page_04_AST109_TCell_Cancer_Cell_Lipid_Layer_10K_01_scre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463" y="2876550"/>
            <a:ext cx="8856000" cy="212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59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VM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  <p:pic>
        <p:nvPicPr>
          <p:cNvPr id="6" name="Picture 5" descr="CR_Science image_f1_scre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821" y="2876550"/>
            <a:ext cx="8850368" cy="212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25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t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  <p:pic>
        <p:nvPicPr>
          <p:cNvPr id="5" name="Picture 4" descr="DNA_Inside_Blood_Vessel_10K_AD_scre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957" y="2876550"/>
            <a:ext cx="8856000" cy="212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02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overy 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  <p:pic>
        <p:nvPicPr>
          <p:cNvPr id="6" name="Picture 5" descr="CRISPR_technology_for_genome_editing_scre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957" y="2876550"/>
            <a:ext cx="8856000" cy="212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42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  <p:pic>
        <p:nvPicPr>
          <p:cNvPr id="6" name="Picture Placeholder 13" descr="AZ1383_screen rotat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001" y="2875468"/>
            <a:ext cx="8855075" cy="213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6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c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16001" y="1081682"/>
            <a:ext cx="6822759" cy="504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8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presentation title</a:t>
            </a:r>
            <a:endParaRPr lang="en-GB" noProof="0" dirty="0"/>
          </a:p>
        </p:txBody>
      </p:sp>
      <p:pic>
        <p:nvPicPr>
          <p:cNvPr id="23" name="Picture 22" descr="AZ_RGB_H_PO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760" y="106818"/>
            <a:ext cx="1998000" cy="659979"/>
          </a:xfrm>
          <a:prstGeom prst="rect">
            <a:avLst/>
          </a:prstGeom>
        </p:spPr>
      </p:pic>
      <p:pic>
        <p:nvPicPr>
          <p:cNvPr id="3" name="Picture 2" descr="page_04_AST109_TCell_Cancer_Cell_Lipid_Layer_10K_01_screen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463" y="2876550"/>
            <a:ext cx="8856000" cy="2125664"/>
          </a:xfrm>
          <a:prstGeom prst="rect">
            <a:avLst/>
          </a:prstGeom>
        </p:spPr>
      </p:pic>
      <p:sp>
        <p:nvSpPr>
          <p:cNvPr id="1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215999" y="240165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speaker title</a:t>
            </a:r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215999" y="260790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event title</a:t>
            </a: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7128000" y="240165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Confidential statement</a:t>
            </a:r>
          </a:p>
        </p:txBody>
      </p:sp>
      <p:sp>
        <p:nvSpPr>
          <p:cNvPr id="13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28000" y="260790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00 Month Year</a:t>
            </a:r>
          </a:p>
        </p:txBody>
      </p:sp>
    </p:spTree>
    <p:extLst>
      <p:ext uri="{BB962C8B-B14F-4D97-AF65-F5344CB8AC3E}">
        <p14:creationId xmlns:p14="http://schemas.microsoft.com/office/powerpoint/2010/main" val="1297786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00" y="2877962"/>
            <a:ext cx="8853082" cy="212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79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 Scient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  <p:pic>
        <p:nvPicPr>
          <p:cNvPr id="4" name="Picture Placeholder 23" descr="AZ1388_scre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01" y="2875468"/>
            <a:ext cx="8855075" cy="213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64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ientist Examining Plac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  <p:pic>
        <p:nvPicPr>
          <p:cNvPr id="6" name="Picture Placeholder 3" descr="AZ1428_scre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01" y="2875468"/>
            <a:ext cx="8855075" cy="213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40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ross-Section of Ce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  <p:pic>
        <p:nvPicPr>
          <p:cNvPr id="6" name="Picture Placeholder 7" descr="AZ1466_scre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01" y="2875468"/>
            <a:ext cx="8855075" cy="213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7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be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  <p:pic>
        <p:nvPicPr>
          <p:cNvPr id="4" name="Picture 3" descr="Diabetes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050" y="2876550"/>
            <a:ext cx="8856000" cy="212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673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A TLR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  <p:pic>
        <p:nvPicPr>
          <p:cNvPr id="6" name="Picture 5" descr="TLR9_Endosome_and_Receptor_RGB 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00" y="2878137"/>
            <a:ext cx="8856000" cy="212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77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ientist in La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3" descr="AZ1486_scre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01" y="2875468"/>
            <a:ext cx="8855075" cy="2133000"/>
          </a:xfrm>
          <a:prstGeom prst="rect">
            <a:avLst/>
          </a:prstGeom>
        </p:spPr>
      </p:pic>
      <p:sp>
        <p:nvSpPr>
          <p:cNvPr id="4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387859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ientist in La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  <p:pic>
        <p:nvPicPr>
          <p:cNvPr id="6" name="Picture 5" descr="Deepal_P_Shot_2-024_Ret_scre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544" y="2876550"/>
            <a:ext cx="8856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52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ientist in Lab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  <p:pic>
        <p:nvPicPr>
          <p:cNvPr id="5" name="Picture 4" descr="Drew_M-057_Ret_scre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463" y="2876551"/>
            <a:ext cx="8856662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103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quip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  <p:pic>
        <p:nvPicPr>
          <p:cNvPr id="6" name="Picture 5" descr="Shot_1-060_Ret_scre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463" y="2876549"/>
            <a:ext cx="8856000" cy="213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16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VM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16001" y="1081682"/>
            <a:ext cx="6822759" cy="504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8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presentation title</a:t>
            </a:r>
            <a:endParaRPr lang="en-GB" noProof="0" dirty="0"/>
          </a:p>
        </p:txBody>
      </p:sp>
      <p:pic>
        <p:nvPicPr>
          <p:cNvPr id="23" name="Picture 22" descr="AZ_RGB_H_PO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760" y="106818"/>
            <a:ext cx="1998000" cy="659979"/>
          </a:xfrm>
          <a:prstGeom prst="rect">
            <a:avLst/>
          </a:prstGeom>
        </p:spPr>
      </p:pic>
      <p:pic>
        <p:nvPicPr>
          <p:cNvPr id="2" name="Picture 1" descr="CR_Science image_f1_screen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821" y="2876550"/>
            <a:ext cx="8850368" cy="2125664"/>
          </a:xfrm>
          <a:prstGeom prst="rect">
            <a:avLst/>
          </a:prstGeom>
        </p:spPr>
      </p:pic>
      <p:sp>
        <p:nvSpPr>
          <p:cNvPr id="1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215999" y="240165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speaker title</a:t>
            </a:r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215999" y="260790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event title</a:t>
            </a: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7128000" y="240165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Confidential statement</a:t>
            </a:r>
          </a:p>
        </p:txBody>
      </p:sp>
      <p:sp>
        <p:nvSpPr>
          <p:cNvPr id="13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28000" y="260790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00 Month Year</a:t>
            </a:r>
          </a:p>
        </p:txBody>
      </p:sp>
    </p:spTree>
    <p:extLst>
      <p:ext uri="{BB962C8B-B14F-4D97-AF65-F5344CB8AC3E}">
        <p14:creationId xmlns:p14="http://schemas.microsoft.com/office/powerpoint/2010/main" val="341249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quip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  <p:pic>
        <p:nvPicPr>
          <p:cNvPr id="5" name="Picture 4" descr="Shot_3-037_Ret_scre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463" y="2876550"/>
            <a:ext cx="8856662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254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ti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  <p:pic>
        <p:nvPicPr>
          <p:cNvPr id="2" name="Picture 1" descr="Meryl_G-154_Ret_scre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538" y="2876551"/>
            <a:ext cx="8856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153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ti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  <p:pic>
        <p:nvPicPr>
          <p:cNvPr id="5" name="Picture 4" descr="Liam_S-137_Ret_EDIT_scre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38" y="2876549"/>
            <a:ext cx="8856000" cy="213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1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ti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  <p:pic>
        <p:nvPicPr>
          <p:cNvPr id="6" name="Picture 5" descr="Jasmine_A-141_Ret_EDIT_scre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38" y="2876549"/>
            <a:ext cx="8864600" cy="213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167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Mul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000" y="144000"/>
            <a:ext cx="8856000" cy="48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348151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000" y="144000"/>
            <a:ext cx="8856000" cy="486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872682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000" y="144000"/>
            <a:ext cx="8856000" cy="486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394026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000" y="144000"/>
            <a:ext cx="8856000" cy="48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080467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Grap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000" y="144000"/>
            <a:ext cx="8856000" cy="486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011376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/>
          <p:cNvSpPr>
            <a:spLocks noGrp="1"/>
          </p:cNvSpPr>
          <p:nvPr>
            <p:ph type="title" hasCustomPrompt="1"/>
          </p:nvPr>
        </p:nvSpPr>
        <p:spPr>
          <a:xfrm>
            <a:off x="237601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37061" y="1164512"/>
            <a:ext cx="7023713" cy="317214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GB" noProof="0" dirty="0" smtClean="0"/>
              <a:t>Click to add introduction text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51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t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16001" y="1081682"/>
            <a:ext cx="6822759" cy="504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8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presentation title</a:t>
            </a:r>
            <a:endParaRPr lang="en-GB" noProof="0" dirty="0"/>
          </a:p>
        </p:txBody>
      </p:sp>
      <p:pic>
        <p:nvPicPr>
          <p:cNvPr id="23" name="Picture 22" descr="AZ_RGB_H_PO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760" y="106818"/>
            <a:ext cx="1998000" cy="659979"/>
          </a:xfrm>
          <a:prstGeom prst="rect">
            <a:avLst/>
          </a:prstGeom>
        </p:spPr>
      </p:pic>
      <p:pic>
        <p:nvPicPr>
          <p:cNvPr id="3" name="Picture 2" descr="DNA_Inside_Blood_Vessel_10K_AD_screen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957" y="2876550"/>
            <a:ext cx="8856000" cy="2125664"/>
          </a:xfrm>
          <a:prstGeom prst="rect">
            <a:avLst/>
          </a:prstGeom>
        </p:spPr>
      </p:pic>
      <p:sp>
        <p:nvSpPr>
          <p:cNvPr id="1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215999" y="240165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speaker title</a:t>
            </a:r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215999" y="260790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event title</a:t>
            </a: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7128000" y="240165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Confidential statement</a:t>
            </a:r>
          </a:p>
        </p:txBody>
      </p:sp>
      <p:sp>
        <p:nvSpPr>
          <p:cNvPr id="13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28000" y="260790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00 Month Year</a:t>
            </a:r>
          </a:p>
        </p:txBody>
      </p:sp>
    </p:spTree>
    <p:extLst>
      <p:ext uri="{BB962C8B-B14F-4D97-AF65-F5344CB8AC3E}">
        <p14:creationId xmlns:p14="http://schemas.microsoft.com/office/powerpoint/2010/main" val="37670094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 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8"/>
          <p:cNvSpPr>
            <a:spLocks noGrp="1"/>
          </p:cNvSpPr>
          <p:nvPr>
            <p:ph type="title" hasCustomPrompt="1"/>
          </p:nvPr>
        </p:nvSpPr>
        <p:spPr>
          <a:xfrm>
            <a:off x="237061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navigation 1 title</a:t>
            </a:r>
            <a:endParaRPr lang="en-GB" noProof="0" dirty="0"/>
          </a:p>
        </p:txBody>
      </p:sp>
      <p:sp>
        <p:nvSpPr>
          <p:cNvPr id="61" name="Table Placeholder 29"/>
          <p:cNvSpPr>
            <a:spLocks noGrp="1"/>
          </p:cNvSpPr>
          <p:nvPr>
            <p:ph type="tbl" sz="quarter" idx="15"/>
          </p:nvPr>
        </p:nvSpPr>
        <p:spPr>
          <a:xfrm>
            <a:off x="986400" y="1298350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46699" y="1409914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marL="0" marR="0" lvl="0" indent="0" defTabSz="91440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rgbClr val="83005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 Placeholder 49"/>
          <p:cNvSpPr>
            <a:spLocks noGrp="1"/>
          </p:cNvSpPr>
          <p:nvPr>
            <p:ph type="body" sz="quarter" idx="26" hasCustomPrompt="1"/>
          </p:nvPr>
        </p:nvSpPr>
        <p:spPr>
          <a:xfrm>
            <a:off x="330200" y="1298700"/>
            <a:ext cx="540000" cy="405000"/>
          </a:xfrm>
          <a:prstGeom prst="rect">
            <a:avLst/>
          </a:prstGeom>
          <a:solidFill>
            <a:srgbClr val="D8DCDE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3005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83005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able Placeholder 29"/>
          <p:cNvSpPr>
            <a:spLocks noGrp="1"/>
          </p:cNvSpPr>
          <p:nvPr>
            <p:ph type="tbl" sz="quarter" idx="27"/>
          </p:nvPr>
        </p:nvSpPr>
        <p:spPr>
          <a:xfrm>
            <a:off x="987429" y="1802617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1046699" y="1914181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 baseline="0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marL="0" marR="0" lvl="0" indent="0" defTabSz="91440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rgbClr val="C4CAC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 Placeholder 49"/>
          <p:cNvSpPr>
            <a:spLocks noGrp="1"/>
          </p:cNvSpPr>
          <p:nvPr>
            <p:ph type="body" sz="quarter" idx="29" hasCustomPrompt="1"/>
          </p:nvPr>
        </p:nvSpPr>
        <p:spPr>
          <a:xfrm>
            <a:off x="330200" y="1802967"/>
            <a:ext cx="540000" cy="405000"/>
          </a:xfrm>
          <a:prstGeom prst="rect">
            <a:avLst/>
          </a:prstGeom>
          <a:solidFill>
            <a:srgbClr val="830051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4CAC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C4CAC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able Placeholder 29"/>
          <p:cNvSpPr>
            <a:spLocks noGrp="1"/>
          </p:cNvSpPr>
          <p:nvPr>
            <p:ph type="tbl" sz="quarter" idx="30"/>
          </p:nvPr>
        </p:nvSpPr>
        <p:spPr>
          <a:xfrm>
            <a:off x="987429" y="2311673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1046699" y="2423237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marL="0" marR="0" lvl="0" indent="0" defTabSz="91440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smtClean="0">
              <a:ln>
                <a:noFill/>
              </a:ln>
              <a:solidFill>
                <a:srgbClr val="C4CAC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 Placeholder 49"/>
          <p:cNvSpPr>
            <a:spLocks noGrp="1"/>
          </p:cNvSpPr>
          <p:nvPr>
            <p:ph type="body" sz="quarter" idx="32" hasCustomPrompt="1"/>
          </p:nvPr>
        </p:nvSpPr>
        <p:spPr>
          <a:xfrm>
            <a:off x="330200" y="2312024"/>
            <a:ext cx="540000" cy="405000"/>
          </a:xfrm>
          <a:prstGeom prst="rect">
            <a:avLst/>
          </a:prstGeom>
          <a:solidFill>
            <a:srgbClr val="830051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4CAC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C4CAC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able Placeholder 29"/>
          <p:cNvSpPr>
            <a:spLocks noGrp="1"/>
          </p:cNvSpPr>
          <p:nvPr>
            <p:ph type="tbl" sz="quarter" idx="33"/>
          </p:nvPr>
        </p:nvSpPr>
        <p:spPr>
          <a:xfrm>
            <a:off x="987429" y="2822381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1046699" y="2933945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marL="0" marR="0" lvl="0" indent="0" defTabSz="91440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smtClean="0">
              <a:ln>
                <a:noFill/>
              </a:ln>
              <a:solidFill>
                <a:srgbClr val="C4CAC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 Placeholder 49"/>
          <p:cNvSpPr>
            <a:spLocks noGrp="1"/>
          </p:cNvSpPr>
          <p:nvPr>
            <p:ph type="body" sz="quarter" idx="35" hasCustomPrompt="1"/>
          </p:nvPr>
        </p:nvSpPr>
        <p:spPr>
          <a:xfrm>
            <a:off x="330200" y="2822732"/>
            <a:ext cx="540000" cy="405000"/>
          </a:xfrm>
          <a:prstGeom prst="rect">
            <a:avLst/>
          </a:prstGeom>
          <a:solidFill>
            <a:srgbClr val="830051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smtClean="0">
                <a:ln>
                  <a:noFill/>
                </a:ln>
                <a:solidFill>
                  <a:srgbClr val="C4CAC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</a:t>
            </a:r>
            <a:endParaRPr kumimoji="0" lang="en-GB" sz="1800" b="1" i="0" u="none" strike="noStrike" kern="0" cap="none" spc="0" normalizeH="0" baseline="0" noProof="0">
              <a:ln>
                <a:noFill/>
              </a:ln>
              <a:solidFill>
                <a:srgbClr val="C4CAC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able Placeholder 29"/>
          <p:cNvSpPr>
            <a:spLocks noGrp="1"/>
          </p:cNvSpPr>
          <p:nvPr>
            <p:ph type="tbl" sz="quarter" idx="36"/>
          </p:nvPr>
        </p:nvSpPr>
        <p:spPr>
          <a:xfrm>
            <a:off x="987429" y="3330659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1046699" y="3442222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marL="0" marR="0" lvl="0" indent="0" defTabSz="91440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smtClean="0">
              <a:ln>
                <a:noFill/>
              </a:ln>
              <a:solidFill>
                <a:srgbClr val="C4CAC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 Placeholder 49"/>
          <p:cNvSpPr>
            <a:spLocks noGrp="1"/>
          </p:cNvSpPr>
          <p:nvPr>
            <p:ph type="body" sz="quarter" idx="38" hasCustomPrompt="1"/>
          </p:nvPr>
        </p:nvSpPr>
        <p:spPr>
          <a:xfrm>
            <a:off x="330200" y="3331009"/>
            <a:ext cx="540000" cy="405000"/>
          </a:xfrm>
          <a:prstGeom prst="rect">
            <a:avLst/>
          </a:prstGeom>
          <a:solidFill>
            <a:srgbClr val="830051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smtClean="0">
                <a:ln>
                  <a:noFill/>
                </a:ln>
                <a:solidFill>
                  <a:srgbClr val="C4CAC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</a:t>
            </a:r>
            <a:endParaRPr kumimoji="0" lang="en-GB" sz="1800" b="1" i="0" u="none" strike="noStrike" kern="0" cap="none" spc="0" normalizeH="0" baseline="0" noProof="0">
              <a:ln>
                <a:noFill/>
              </a:ln>
              <a:solidFill>
                <a:srgbClr val="C4CAC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able Placeholder 29"/>
          <p:cNvSpPr>
            <a:spLocks noGrp="1"/>
          </p:cNvSpPr>
          <p:nvPr>
            <p:ph type="tbl" sz="quarter" idx="39"/>
          </p:nvPr>
        </p:nvSpPr>
        <p:spPr>
          <a:xfrm>
            <a:off x="987429" y="3846875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1046699" y="3958439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marL="0" marR="0" lvl="0" indent="0" defTabSz="91440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rgbClr val="C4CAC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Placeholder 49"/>
          <p:cNvSpPr>
            <a:spLocks noGrp="1"/>
          </p:cNvSpPr>
          <p:nvPr>
            <p:ph type="body" sz="quarter" idx="41" hasCustomPrompt="1"/>
          </p:nvPr>
        </p:nvSpPr>
        <p:spPr>
          <a:xfrm>
            <a:off x="330200" y="3847226"/>
            <a:ext cx="540000" cy="405000"/>
          </a:xfrm>
          <a:prstGeom prst="rect">
            <a:avLst/>
          </a:prstGeom>
          <a:solidFill>
            <a:srgbClr val="830051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smtClean="0">
                <a:ln>
                  <a:noFill/>
                </a:ln>
                <a:solidFill>
                  <a:srgbClr val="C4CAC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6</a:t>
            </a:r>
            <a:endParaRPr kumimoji="0" lang="en-GB" sz="1800" b="1" i="0" u="none" strike="noStrike" kern="0" cap="none" spc="0" normalizeH="0" baseline="0" noProof="0">
              <a:ln>
                <a:noFill/>
              </a:ln>
              <a:solidFill>
                <a:srgbClr val="C4CAC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8423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8"/>
          <p:cNvSpPr>
            <a:spLocks noGrp="1"/>
          </p:cNvSpPr>
          <p:nvPr>
            <p:ph type="title" hasCustomPrompt="1"/>
          </p:nvPr>
        </p:nvSpPr>
        <p:spPr>
          <a:xfrm>
            <a:off x="237061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navigation 2 title</a:t>
            </a:r>
            <a:endParaRPr lang="en-GB" noProof="0" dirty="0"/>
          </a:p>
        </p:txBody>
      </p:sp>
      <p:sp>
        <p:nvSpPr>
          <p:cNvPr id="23" name="Table Placeholder 29"/>
          <p:cNvSpPr>
            <a:spLocks noGrp="1"/>
          </p:cNvSpPr>
          <p:nvPr>
            <p:ph type="tbl" sz="quarter" idx="15"/>
          </p:nvPr>
        </p:nvSpPr>
        <p:spPr>
          <a:xfrm>
            <a:off x="987429" y="1298350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46699" y="1409914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25" name="Text Placeholder 49"/>
          <p:cNvSpPr>
            <a:spLocks noGrp="1"/>
          </p:cNvSpPr>
          <p:nvPr>
            <p:ph type="body" sz="quarter" idx="26" hasCustomPrompt="1"/>
          </p:nvPr>
        </p:nvSpPr>
        <p:spPr>
          <a:xfrm>
            <a:off x="330200" y="1298700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1</a:t>
            </a:r>
            <a:endParaRPr lang="en-GB" noProof="0"/>
          </a:p>
        </p:txBody>
      </p:sp>
      <p:sp>
        <p:nvSpPr>
          <p:cNvPr id="26" name="Table Placeholder 29"/>
          <p:cNvSpPr>
            <a:spLocks noGrp="1"/>
          </p:cNvSpPr>
          <p:nvPr>
            <p:ph type="tbl" sz="quarter" idx="27"/>
          </p:nvPr>
        </p:nvSpPr>
        <p:spPr>
          <a:xfrm>
            <a:off x="987429" y="1802617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1046699" y="1914181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smtClean="0"/>
          </a:p>
        </p:txBody>
      </p:sp>
      <p:sp>
        <p:nvSpPr>
          <p:cNvPr id="29" name="Text Placeholder 49"/>
          <p:cNvSpPr>
            <a:spLocks noGrp="1"/>
          </p:cNvSpPr>
          <p:nvPr>
            <p:ph type="body" sz="quarter" idx="29" hasCustomPrompt="1"/>
          </p:nvPr>
        </p:nvSpPr>
        <p:spPr>
          <a:xfrm>
            <a:off x="330200" y="1802967"/>
            <a:ext cx="540000" cy="405000"/>
          </a:xfrm>
          <a:prstGeom prst="rect">
            <a:avLst/>
          </a:prstGeom>
          <a:solidFill>
            <a:srgbClr val="D8DCDE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2</a:t>
            </a:r>
            <a:endParaRPr lang="en-GB" noProof="0" dirty="0"/>
          </a:p>
        </p:txBody>
      </p:sp>
      <p:sp>
        <p:nvSpPr>
          <p:cNvPr id="30" name="Table Placeholder 29"/>
          <p:cNvSpPr>
            <a:spLocks noGrp="1"/>
          </p:cNvSpPr>
          <p:nvPr>
            <p:ph type="tbl" sz="quarter" idx="30"/>
          </p:nvPr>
        </p:nvSpPr>
        <p:spPr>
          <a:xfrm>
            <a:off x="987429" y="2311673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1046699" y="2423237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smtClean="0"/>
          </a:p>
        </p:txBody>
      </p:sp>
      <p:sp>
        <p:nvSpPr>
          <p:cNvPr id="33" name="Text Placeholder 49"/>
          <p:cNvSpPr>
            <a:spLocks noGrp="1"/>
          </p:cNvSpPr>
          <p:nvPr>
            <p:ph type="body" sz="quarter" idx="32" hasCustomPrompt="1"/>
          </p:nvPr>
        </p:nvSpPr>
        <p:spPr>
          <a:xfrm>
            <a:off x="330200" y="2312024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3</a:t>
            </a:r>
            <a:endParaRPr lang="en-GB" noProof="0"/>
          </a:p>
        </p:txBody>
      </p:sp>
      <p:sp>
        <p:nvSpPr>
          <p:cNvPr id="34" name="Table Placeholder 29"/>
          <p:cNvSpPr>
            <a:spLocks noGrp="1"/>
          </p:cNvSpPr>
          <p:nvPr>
            <p:ph type="tbl" sz="quarter" idx="33"/>
          </p:nvPr>
        </p:nvSpPr>
        <p:spPr>
          <a:xfrm>
            <a:off x="987429" y="2822381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1046699" y="2933945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36" name="Text Placeholder 49"/>
          <p:cNvSpPr>
            <a:spLocks noGrp="1"/>
          </p:cNvSpPr>
          <p:nvPr>
            <p:ph type="body" sz="quarter" idx="35" hasCustomPrompt="1"/>
          </p:nvPr>
        </p:nvSpPr>
        <p:spPr>
          <a:xfrm>
            <a:off x="330200" y="2822732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4</a:t>
            </a:r>
            <a:endParaRPr lang="en-GB" noProof="0"/>
          </a:p>
        </p:txBody>
      </p:sp>
      <p:sp>
        <p:nvSpPr>
          <p:cNvPr id="37" name="Table Placeholder 29"/>
          <p:cNvSpPr>
            <a:spLocks noGrp="1"/>
          </p:cNvSpPr>
          <p:nvPr>
            <p:ph type="tbl" sz="quarter" idx="36"/>
          </p:nvPr>
        </p:nvSpPr>
        <p:spPr>
          <a:xfrm>
            <a:off x="987429" y="3330659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1046699" y="3442222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39" name="Text Placeholder 49"/>
          <p:cNvSpPr>
            <a:spLocks noGrp="1"/>
          </p:cNvSpPr>
          <p:nvPr>
            <p:ph type="body" sz="quarter" idx="38" hasCustomPrompt="1"/>
          </p:nvPr>
        </p:nvSpPr>
        <p:spPr>
          <a:xfrm>
            <a:off x="330200" y="3331009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5</a:t>
            </a:r>
            <a:endParaRPr lang="en-GB" noProof="0"/>
          </a:p>
        </p:txBody>
      </p:sp>
      <p:sp>
        <p:nvSpPr>
          <p:cNvPr id="40" name="Table Placeholder 29"/>
          <p:cNvSpPr>
            <a:spLocks noGrp="1"/>
          </p:cNvSpPr>
          <p:nvPr>
            <p:ph type="tbl" sz="quarter" idx="39"/>
          </p:nvPr>
        </p:nvSpPr>
        <p:spPr>
          <a:xfrm>
            <a:off x="987429" y="3846875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1046699" y="3958439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smtClean="0"/>
          </a:p>
        </p:txBody>
      </p:sp>
      <p:sp>
        <p:nvSpPr>
          <p:cNvPr id="42" name="Text Placeholder 49"/>
          <p:cNvSpPr>
            <a:spLocks noGrp="1"/>
          </p:cNvSpPr>
          <p:nvPr>
            <p:ph type="body" sz="quarter" idx="41" hasCustomPrompt="1"/>
          </p:nvPr>
        </p:nvSpPr>
        <p:spPr>
          <a:xfrm>
            <a:off x="330200" y="3847226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6</a:t>
            </a:r>
            <a:endParaRPr lang="en-GB" noProof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3380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 Conten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8"/>
          <p:cNvSpPr>
            <a:spLocks noGrp="1"/>
          </p:cNvSpPr>
          <p:nvPr>
            <p:ph type="title" hasCustomPrompt="1"/>
          </p:nvPr>
        </p:nvSpPr>
        <p:spPr>
          <a:xfrm>
            <a:off x="237061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navigation 3 title</a:t>
            </a:r>
            <a:endParaRPr lang="en-GB" noProof="0" dirty="0"/>
          </a:p>
        </p:txBody>
      </p:sp>
      <p:sp>
        <p:nvSpPr>
          <p:cNvPr id="23" name="Table Placeholder 29"/>
          <p:cNvSpPr>
            <a:spLocks noGrp="1"/>
          </p:cNvSpPr>
          <p:nvPr>
            <p:ph type="tbl" sz="quarter" idx="15"/>
          </p:nvPr>
        </p:nvSpPr>
        <p:spPr>
          <a:xfrm>
            <a:off x="987429" y="1298350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46699" y="1409914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25" name="Text Placeholder 49"/>
          <p:cNvSpPr>
            <a:spLocks noGrp="1"/>
          </p:cNvSpPr>
          <p:nvPr>
            <p:ph type="body" sz="quarter" idx="26" hasCustomPrompt="1"/>
          </p:nvPr>
        </p:nvSpPr>
        <p:spPr>
          <a:xfrm>
            <a:off x="330200" y="1298700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1</a:t>
            </a:r>
            <a:endParaRPr lang="en-GB" noProof="0"/>
          </a:p>
        </p:txBody>
      </p:sp>
      <p:sp>
        <p:nvSpPr>
          <p:cNvPr id="26" name="Table Placeholder 29"/>
          <p:cNvSpPr>
            <a:spLocks noGrp="1"/>
          </p:cNvSpPr>
          <p:nvPr>
            <p:ph type="tbl" sz="quarter" idx="27"/>
          </p:nvPr>
        </p:nvSpPr>
        <p:spPr>
          <a:xfrm>
            <a:off x="987429" y="1802617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1046699" y="1914181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 baseline="0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29" name="Text Placeholder 49"/>
          <p:cNvSpPr>
            <a:spLocks noGrp="1"/>
          </p:cNvSpPr>
          <p:nvPr>
            <p:ph type="body" sz="quarter" idx="29" hasCustomPrompt="1"/>
          </p:nvPr>
        </p:nvSpPr>
        <p:spPr>
          <a:xfrm>
            <a:off x="330200" y="1802967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2</a:t>
            </a:r>
            <a:endParaRPr lang="en-GB" noProof="0" dirty="0"/>
          </a:p>
        </p:txBody>
      </p:sp>
      <p:sp>
        <p:nvSpPr>
          <p:cNvPr id="30" name="Table Placeholder 29"/>
          <p:cNvSpPr>
            <a:spLocks noGrp="1"/>
          </p:cNvSpPr>
          <p:nvPr>
            <p:ph type="tbl" sz="quarter" idx="30"/>
          </p:nvPr>
        </p:nvSpPr>
        <p:spPr>
          <a:xfrm>
            <a:off x="987429" y="2311673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1046699" y="2423237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83005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33" name="Text Placeholder 49"/>
          <p:cNvSpPr>
            <a:spLocks noGrp="1"/>
          </p:cNvSpPr>
          <p:nvPr>
            <p:ph type="body" sz="quarter" idx="32" hasCustomPrompt="1"/>
          </p:nvPr>
        </p:nvSpPr>
        <p:spPr>
          <a:xfrm>
            <a:off x="330200" y="2312024"/>
            <a:ext cx="540000" cy="405000"/>
          </a:xfrm>
          <a:prstGeom prst="rect">
            <a:avLst/>
          </a:prstGeom>
          <a:solidFill>
            <a:srgbClr val="D8DCDE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3</a:t>
            </a:r>
            <a:endParaRPr lang="en-GB" noProof="0" dirty="0"/>
          </a:p>
        </p:txBody>
      </p:sp>
      <p:sp>
        <p:nvSpPr>
          <p:cNvPr id="34" name="Table Placeholder 29"/>
          <p:cNvSpPr>
            <a:spLocks noGrp="1"/>
          </p:cNvSpPr>
          <p:nvPr>
            <p:ph type="tbl" sz="quarter" idx="33"/>
          </p:nvPr>
        </p:nvSpPr>
        <p:spPr>
          <a:xfrm>
            <a:off x="987429" y="2822381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1046699" y="2933945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36" name="Text Placeholder 49"/>
          <p:cNvSpPr>
            <a:spLocks noGrp="1"/>
          </p:cNvSpPr>
          <p:nvPr>
            <p:ph type="body" sz="quarter" idx="35" hasCustomPrompt="1"/>
          </p:nvPr>
        </p:nvSpPr>
        <p:spPr>
          <a:xfrm>
            <a:off x="330200" y="2822732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4</a:t>
            </a:r>
            <a:endParaRPr lang="en-GB" noProof="0"/>
          </a:p>
        </p:txBody>
      </p:sp>
      <p:sp>
        <p:nvSpPr>
          <p:cNvPr id="37" name="Table Placeholder 29"/>
          <p:cNvSpPr>
            <a:spLocks noGrp="1"/>
          </p:cNvSpPr>
          <p:nvPr>
            <p:ph type="tbl" sz="quarter" idx="36"/>
          </p:nvPr>
        </p:nvSpPr>
        <p:spPr>
          <a:xfrm>
            <a:off x="987429" y="3330659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1046699" y="3442222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39" name="Text Placeholder 49"/>
          <p:cNvSpPr>
            <a:spLocks noGrp="1"/>
          </p:cNvSpPr>
          <p:nvPr>
            <p:ph type="body" sz="quarter" idx="38" hasCustomPrompt="1"/>
          </p:nvPr>
        </p:nvSpPr>
        <p:spPr>
          <a:xfrm>
            <a:off x="330200" y="3331009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5</a:t>
            </a:r>
            <a:endParaRPr lang="en-GB" noProof="0"/>
          </a:p>
        </p:txBody>
      </p:sp>
      <p:sp>
        <p:nvSpPr>
          <p:cNvPr id="40" name="Table Placeholder 29"/>
          <p:cNvSpPr>
            <a:spLocks noGrp="1"/>
          </p:cNvSpPr>
          <p:nvPr>
            <p:ph type="tbl" sz="quarter" idx="39"/>
          </p:nvPr>
        </p:nvSpPr>
        <p:spPr>
          <a:xfrm>
            <a:off x="987429" y="3846875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1046699" y="3958439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smtClean="0"/>
          </a:p>
        </p:txBody>
      </p:sp>
      <p:sp>
        <p:nvSpPr>
          <p:cNvPr id="42" name="Text Placeholder 49"/>
          <p:cNvSpPr>
            <a:spLocks noGrp="1"/>
          </p:cNvSpPr>
          <p:nvPr>
            <p:ph type="body" sz="quarter" idx="41" hasCustomPrompt="1"/>
          </p:nvPr>
        </p:nvSpPr>
        <p:spPr>
          <a:xfrm>
            <a:off x="330200" y="3847226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6</a:t>
            </a:r>
            <a:endParaRPr lang="en-GB" noProof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0519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 Conten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8"/>
          <p:cNvSpPr>
            <a:spLocks noGrp="1"/>
          </p:cNvSpPr>
          <p:nvPr>
            <p:ph type="title" hasCustomPrompt="1"/>
          </p:nvPr>
        </p:nvSpPr>
        <p:spPr>
          <a:xfrm>
            <a:off x="237061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navigation 4 title</a:t>
            </a:r>
            <a:endParaRPr lang="en-GB" noProof="0" dirty="0"/>
          </a:p>
        </p:txBody>
      </p:sp>
      <p:sp>
        <p:nvSpPr>
          <p:cNvPr id="23" name="Table Placeholder 29"/>
          <p:cNvSpPr>
            <a:spLocks noGrp="1"/>
          </p:cNvSpPr>
          <p:nvPr>
            <p:ph type="tbl" sz="quarter" idx="15"/>
          </p:nvPr>
        </p:nvSpPr>
        <p:spPr>
          <a:xfrm>
            <a:off x="987429" y="1298350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46699" y="1409914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25" name="Text Placeholder 49"/>
          <p:cNvSpPr>
            <a:spLocks noGrp="1"/>
          </p:cNvSpPr>
          <p:nvPr>
            <p:ph type="body" sz="quarter" idx="26" hasCustomPrompt="1"/>
          </p:nvPr>
        </p:nvSpPr>
        <p:spPr>
          <a:xfrm>
            <a:off x="330200" y="1298700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1</a:t>
            </a:r>
            <a:endParaRPr lang="en-GB" noProof="0"/>
          </a:p>
        </p:txBody>
      </p:sp>
      <p:sp>
        <p:nvSpPr>
          <p:cNvPr id="26" name="Table Placeholder 29"/>
          <p:cNvSpPr>
            <a:spLocks noGrp="1"/>
          </p:cNvSpPr>
          <p:nvPr>
            <p:ph type="tbl" sz="quarter" idx="27"/>
          </p:nvPr>
        </p:nvSpPr>
        <p:spPr>
          <a:xfrm>
            <a:off x="987429" y="1802617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1046699" y="1914181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 baseline="0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29" name="Text Placeholder 49"/>
          <p:cNvSpPr>
            <a:spLocks noGrp="1"/>
          </p:cNvSpPr>
          <p:nvPr>
            <p:ph type="body" sz="quarter" idx="29" hasCustomPrompt="1"/>
          </p:nvPr>
        </p:nvSpPr>
        <p:spPr>
          <a:xfrm>
            <a:off x="330200" y="1802967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2</a:t>
            </a:r>
            <a:endParaRPr lang="en-GB" noProof="0" dirty="0"/>
          </a:p>
        </p:txBody>
      </p:sp>
      <p:sp>
        <p:nvSpPr>
          <p:cNvPr id="30" name="Table Placeholder 29"/>
          <p:cNvSpPr>
            <a:spLocks noGrp="1"/>
          </p:cNvSpPr>
          <p:nvPr>
            <p:ph type="tbl" sz="quarter" idx="30"/>
          </p:nvPr>
        </p:nvSpPr>
        <p:spPr>
          <a:xfrm>
            <a:off x="987429" y="2311673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1046699" y="2423237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33" name="Text Placeholder 49"/>
          <p:cNvSpPr>
            <a:spLocks noGrp="1"/>
          </p:cNvSpPr>
          <p:nvPr>
            <p:ph type="body" sz="quarter" idx="32" hasCustomPrompt="1"/>
          </p:nvPr>
        </p:nvSpPr>
        <p:spPr>
          <a:xfrm>
            <a:off x="330200" y="2312024"/>
            <a:ext cx="540000" cy="405000"/>
          </a:xfrm>
          <a:prstGeom prst="rect">
            <a:avLst/>
          </a:prstGeom>
          <a:solidFill>
            <a:srgbClr val="830051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3</a:t>
            </a:r>
            <a:endParaRPr lang="en-GB" noProof="0" dirty="0"/>
          </a:p>
        </p:txBody>
      </p:sp>
      <p:sp>
        <p:nvSpPr>
          <p:cNvPr id="34" name="Table Placeholder 29"/>
          <p:cNvSpPr>
            <a:spLocks noGrp="1"/>
          </p:cNvSpPr>
          <p:nvPr>
            <p:ph type="tbl" sz="quarter" idx="33"/>
          </p:nvPr>
        </p:nvSpPr>
        <p:spPr>
          <a:xfrm>
            <a:off x="987429" y="2822381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1046699" y="2933945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83005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36" name="Text Placeholder 49"/>
          <p:cNvSpPr>
            <a:spLocks noGrp="1"/>
          </p:cNvSpPr>
          <p:nvPr>
            <p:ph type="body" sz="quarter" idx="35" hasCustomPrompt="1"/>
          </p:nvPr>
        </p:nvSpPr>
        <p:spPr>
          <a:xfrm>
            <a:off x="330200" y="2822732"/>
            <a:ext cx="540000" cy="405000"/>
          </a:xfrm>
          <a:prstGeom prst="rect">
            <a:avLst/>
          </a:prstGeom>
          <a:solidFill>
            <a:srgbClr val="D8DCDE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4</a:t>
            </a:r>
            <a:endParaRPr lang="en-GB" noProof="0" dirty="0"/>
          </a:p>
        </p:txBody>
      </p:sp>
      <p:sp>
        <p:nvSpPr>
          <p:cNvPr id="37" name="Table Placeholder 29"/>
          <p:cNvSpPr>
            <a:spLocks noGrp="1"/>
          </p:cNvSpPr>
          <p:nvPr>
            <p:ph type="tbl" sz="quarter" idx="36"/>
          </p:nvPr>
        </p:nvSpPr>
        <p:spPr>
          <a:xfrm>
            <a:off x="987429" y="3330659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1046699" y="3442222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39" name="Text Placeholder 49"/>
          <p:cNvSpPr>
            <a:spLocks noGrp="1"/>
          </p:cNvSpPr>
          <p:nvPr>
            <p:ph type="body" sz="quarter" idx="38" hasCustomPrompt="1"/>
          </p:nvPr>
        </p:nvSpPr>
        <p:spPr>
          <a:xfrm>
            <a:off x="330200" y="3331009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5</a:t>
            </a:r>
            <a:endParaRPr lang="en-GB" noProof="0"/>
          </a:p>
        </p:txBody>
      </p:sp>
      <p:sp>
        <p:nvSpPr>
          <p:cNvPr id="40" name="Table Placeholder 29"/>
          <p:cNvSpPr>
            <a:spLocks noGrp="1"/>
          </p:cNvSpPr>
          <p:nvPr>
            <p:ph type="tbl" sz="quarter" idx="39"/>
          </p:nvPr>
        </p:nvSpPr>
        <p:spPr>
          <a:xfrm>
            <a:off x="987429" y="3846875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1046699" y="3958439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smtClean="0"/>
          </a:p>
        </p:txBody>
      </p:sp>
      <p:sp>
        <p:nvSpPr>
          <p:cNvPr id="42" name="Text Placeholder 49"/>
          <p:cNvSpPr>
            <a:spLocks noGrp="1"/>
          </p:cNvSpPr>
          <p:nvPr>
            <p:ph type="body" sz="quarter" idx="41" hasCustomPrompt="1"/>
          </p:nvPr>
        </p:nvSpPr>
        <p:spPr>
          <a:xfrm>
            <a:off x="330200" y="3847226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6</a:t>
            </a:r>
            <a:endParaRPr lang="en-GB" noProof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618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 Content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8"/>
          <p:cNvSpPr>
            <a:spLocks noGrp="1"/>
          </p:cNvSpPr>
          <p:nvPr>
            <p:ph type="title" hasCustomPrompt="1"/>
          </p:nvPr>
        </p:nvSpPr>
        <p:spPr>
          <a:xfrm>
            <a:off x="237061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navigation 5 title</a:t>
            </a:r>
            <a:endParaRPr lang="en-GB" noProof="0" dirty="0"/>
          </a:p>
        </p:txBody>
      </p:sp>
      <p:sp>
        <p:nvSpPr>
          <p:cNvPr id="23" name="Table Placeholder 29"/>
          <p:cNvSpPr>
            <a:spLocks noGrp="1"/>
          </p:cNvSpPr>
          <p:nvPr>
            <p:ph type="tbl" sz="quarter" idx="15"/>
          </p:nvPr>
        </p:nvSpPr>
        <p:spPr>
          <a:xfrm>
            <a:off x="987429" y="1298350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46699" y="1409914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25" name="Text Placeholder 49"/>
          <p:cNvSpPr>
            <a:spLocks noGrp="1"/>
          </p:cNvSpPr>
          <p:nvPr>
            <p:ph type="body" sz="quarter" idx="26" hasCustomPrompt="1"/>
          </p:nvPr>
        </p:nvSpPr>
        <p:spPr>
          <a:xfrm>
            <a:off x="330200" y="1298700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1</a:t>
            </a:r>
            <a:endParaRPr lang="en-GB" noProof="0"/>
          </a:p>
        </p:txBody>
      </p:sp>
      <p:sp>
        <p:nvSpPr>
          <p:cNvPr id="26" name="Table Placeholder 29"/>
          <p:cNvSpPr>
            <a:spLocks noGrp="1"/>
          </p:cNvSpPr>
          <p:nvPr>
            <p:ph type="tbl" sz="quarter" idx="27"/>
          </p:nvPr>
        </p:nvSpPr>
        <p:spPr>
          <a:xfrm>
            <a:off x="987429" y="1802617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1046699" y="1914181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 baseline="0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29" name="Text Placeholder 49"/>
          <p:cNvSpPr>
            <a:spLocks noGrp="1"/>
          </p:cNvSpPr>
          <p:nvPr>
            <p:ph type="body" sz="quarter" idx="29" hasCustomPrompt="1"/>
          </p:nvPr>
        </p:nvSpPr>
        <p:spPr>
          <a:xfrm>
            <a:off x="330200" y="1802967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2</a:t>
            </a:r>
            <a:endParaRPr lang="en-GB" noProof="0" dirty="0"/>
          </a:p>
        </p:txBody>
      </p:sp>
      <p:sp>
        <p:nvSpPr>
          <p:cNvPr id="30" name="Table Placeholder 29"/>
          <p:cNvSpPr>
            <a:spLocks noGrp="1"/>
          </p:cNvSpPr>
          <p:nvPr>
            <p:ph type="tbl" sz="quarter" idx="30"/>
          </p:nvPr>
        </p:nvSpPr>
        <p:spPr>
          <a:xfrm>
            <a:off x="987429" y="2311673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1046699" y="2423237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33" name="Text Placeholder 49"/>
          <p:cNvSpPr>
            <a:spLocks noGrp="1"/>
          </p:cNvSpPr>
          <p:nvPr>
            <p:ph type="body" sz="quarter" idx="32" hasCustomPrompt="1"/>
          </p:nvPr>
        </p:nvSpPr>
        <p:spPr>
          <a:xfrm>
            <a:off x="330200" y="2312024"/>
            <a:ext cx="540000" cy="405000"/>
          </a:xfrm>
          <a:prstGeom prst="rect">
            <a:avLst/>
          </a:prstGeom>
          <a:solidFill>
            <a:srgbClr val="830051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3</a:t>
            </a:r>
            <a:endParaRPr lang="en-GB" noProof="0" dirty="0"/>
          </a:p>
        </p:txBody>
      </p:sp>
      <p:sp>
        <p:nvSpPr>
          <p:cNvPr id="34" name="Table Placeholder 29"/>
          <p:cNvSpPr>
            <a:spLocks noGrp="1"/>
          </p:cNvSpPr>
          <p:nvPr>
            <p:ph type="tbl" sz="quarter" idx="33"/>
          </p:nvPr>
        </p:nvSpPr>
        <p:spPr>
          <a:xfrm>
            <a:off x="987429" y="2822381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1046699" y="2933945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36" name="Text Placeholder 49"/>
          <p:cNvSpPr>
            <a:spLocks noGrp="1"/>
          </p:cNvSpPr>
          <p:nvPr>
            <p:ph type="body" sz="quarter" idx="35" hasCustomPrompt="1"/>
          </p:nvPr>
        </p:nvSpPr>
        <p:spPr>
          <a:xfrm>
            <a:off x="330200" y="2822732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4</a:t>
            </a:r>
            <a:endParaRPr lang="en-GB" noProof="0" dirty="0"/>
          </a:p>
        </p:txBody>
      </p:sp>
      <p:sp>
        <p:nvSpPr>
          <p:cNvPr id="37" name="Table Placeholder 29"/>
          <p:cNvSpPr>
            <a:spLocks noGrp="1"/>
          </p:cNvSpPr>
          <p:nvPr>
            <p:ph type="tbl" sz="quarter" idx="36"/>
          </p:nvPr>
        </p:nvSpPr>
        <p:spPr>
          <a:xfrm>
            <a:off x="987429" y="3330659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1046699" y="3442222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83005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39" name="Text Placeholder 49"/>
          <p:cNvSpPr>
            <a:spLocks noGrp="1"/>
          </p:cNvSpPr>
          <p:nvPr>
            <p:ph type="body" sz="quarter" idx="38" hasCustomPrompt="1"/>
          </p:nvPr>
        </p:nvSpPr>
        <p:spPr>
          <a:xfrm>
            <a:off x="330200" y="3331009"/>
            <a:ext cx="540000" cy="405000"/>
          </a:xfrm>
          <a:prstGeom prst="rect">
            <a:avLst/>
          </a:prstGeom>
          <a:solidFill>
            <a:srgbClr val="D8DCDE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5</a:t>
            </a:r>
            <a:endParaRPr lang="en-GB" noProof="0" dirty="0"/>
          </a:p>
        </p:txBody>
      </p:sp>
      <p:sp>
        <p:nvSpPr>
          <p:cNvPr id="40" name="Table Placeholder 29"/>
          <p:cNvSpPr>
            <a:spLocks noGrp="1"/>
          </p:cNvSpPr>
          <p:nvPr>
            <p:ph type="tbl" sz="quarter" idx="39"/>
          </p:nvPr>
        </p:nvSpPr>
        <p:spPr>
          <a:xfrm>
            <a:off x="987429" y="3846875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1046699" y="3958439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smtClean="0"/>
          </a:p>
        </p:txBody>
      </p:sp>
      <p:sp>
        <p:nvSpPr>
          <p:cNvPr id="42" name="Text Placeholder 49"/>
          <p:cNvSpPr>
            <a:spLocks noGrp="1"/>
          </p:cNvSpPr>
          <p:nvPr>
            <p:ph type="body" sz="quarter" idx="41" hasCustomPrompt="1"/>
          </p:nvPr>
        </p:nvSpPr>
        <p:spPr>
          <a:xfrm>
            <a:off x="330200" y="3847226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6</a:t>
            </a:r>
            <a:endParaRPr lang="en-GB" noProof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7508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 Content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8"/>
          <p:cNvSpPr>
            <a:spLocks noGrp="1"/>
          </p:cNvSpPr>
          <p:nvPr>
            <p:ph type="title" hasCustomPrompt="1"/>
          </p:nvPr>
        </p:nvSpPr>
        <p:spPr>
          <a:xfrm>
            <a:off x="237061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navigation 6 title</a:t>
            </a:r>
            <a:endParaRPr lang="en-GB" noProof="0" dirty="0"/>
          </a:p>
        </p:txBody>
      </p:sp>
      <p:sp>
        <p:nvSpPr>
          <p:cNvPr id="23" name="Table Placeholder 29"/>
          <p:cNvSpPr>
            <a:spLocks noGrp="1"/>
          </p:cNvSpPr>
          <p:nvPr>
            <p:ph type="tbl" sz="quarter" idx="15"/>
          </p:nvPr>
        </p:nvSpPr>
        <p:spPr>
          <a:xfrm>
            <a:off x="987429" y="1298350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46699" y="1409914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25" name="Text Placeholder 49"/>
          <p:cNvSpPr>
            <a:spLocks noGrp="1"/>
          </p:cNvSpPr>
          <p:nvPr>
            <p:ph type="body" sz="quarter" idx="26" hasCustomPrompt="1"/>
          </p:nvPr>
        </p:nvSpPr>
        <p:spPr>
          <a:xfrm>
            <a:off x="330200" y="1298700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1</a:t>
            </a:r>
            <a:endParaRPr lang="en-GB" noProof="0"/>
          </a:p>
        </p:txBody>
      </p:sp>
      <p:sp>
        <p:nvSpPr>
          <p:cNvPr id="26" name="Table Placeholder 29"/>
          <p:cNvSpPr>
            <a:spLocks noGrp="1"/>
          </p:cNvSpPr>
          <p:nvPr>
            <p:ph type="tbl" sz="quarter" idx="27"/>
          </p:nvPr>
        </p:nvSpPr>
        <p:spPr>
          <a:xfrm>
            <a:off x="987429" y="1802617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1046699" y="1914181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 baseline="0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29" name="Text Placeholder 49"/>
          <p:cNvSpPr>
            <a:spLocks noGrp="1"/>
          </p:cNvSpPr>
          <p:nvPr>
            <p:ph type="body" sz="quarter" idx="29" hasCustomPrompt="1"/>
          </p:nvPr>
        </p:nvSpPr>
        <p:spPr>
          <a:xfrm>
            <a:off x="330200" y="1802967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2</a:t>
            </a:r>
            <a:endParaRPr lang="en-GB" noProof="0" dirty="0"/>
          </a:p>
        </p:txBody>
      </p:sp>
      <p:sp>
        <p:nvSpPr>
          <p:cNvPr id="30" name="Table Placeholder 29"/>
          <p:cNvSpPr>
            <a:spLocks noGrp="1"/>
          </p:cNvSpPr>
          <p:nvPr>
            <p:ph type="tbl" sz="quarter" idx="30"/>
          </p:nvPr>
        </p:nvSpPr>
        <p:spPr>
          <a:xfrm>
            <a:off x="987429" y="2311673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1046699" y="2423237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33" name="Text Placeholder 49"/>
          <p:cNvSpPr>
            <a:spLocks noGrp="1"/>
          </p:cNvSpPr>
          <p:nvPr>
            <p:ph type="body" sz="quarter" idx="32" hasCustomPrompt="1"/>
          </p:nvPr>
        </p:nvSpPr>
        <p:spPr>
          <a:xfrm>
            <a:off x="330200" y="2312024"/>
            <a:ext cx="540000" cy="405000"/>
          </a:xfrm>
          <a:prstGeom prst="rect">
            <a:avLst/>
          </a:prstGeom>
          <a:solidFill>
            <a:srgbClr val="830051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3</a:t>
            </a:r>
            <a:endParaRPr lang="en-GB" noProof="0" dirty="0"/>
          </a:p>
        </p:txBody>
      </p:sp>
      <p:sp>
        <p:nvSpPr>
          <p:cNvPr id="34" name="Table Placeholder 29"/>
          <p:cNvSpPr>
            <a:spLocks noGrp="1"/>
          </p:cNvSpPr>
          <p:nvPr>
            <p:ph type="tbl" sz="quarter" idx="33"/>
          </p:nvPr>
        </p:nvSpPr>
        <p:spPr>
          <a:xfrm>
            <a:off x="987429" y="2822381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1046699" y="2933945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36" name="Text Placeholder 49"/>
          <p:cNvSpPr>
            <a:spLocks noGrp="1"/>
          </p:cNvSpPr>
          <p:nvPr>
            <p:ph type="body" sz="quarter" idx="35" hasCustomPrompt="1"/>
          </p:nvPr>
        </p:nvSpPr>
        <p:spPr>
          <a:xfrm>
            <a:off x="330200" y="2822732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4</a:t>
            </a:r>
            <a:endParaRPr lang="en-GB" noProof="0" dirty="0"/>
          </a:p>
        </p:txBody>
      </p:sp>
      <p:sp>
        <p:nvSpPr>
          <p:cNvPr id="37" name="Table Placeholder 29"/>
          <p:cNvSpPr>
            <a:spLocks noGrp="1"/>
          </p:cNvSpPr>
          <p:nvPr>
            <p:ph type="tbl" sz="quarter" idx="36"/>
          </p:nvPr>
        </p:nvSpPr>
        <p:spPr>
          <a:xfrm>
            <a:off x="987429" y="3330659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1046699" y="3442222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39" name="Text Placeholder 49"/>
          <p:cNvSpPr>
            <a:spLocks noGrp="1"/>
          </p:cNvSpPr>
          <p:nvPr>
            <p:ph type="body" sz="quarter" idx="38" hasCustomPrompt="1"/>
          </p:nvPr>
        </p:nvSpPr>
        <p:spPr>
          <a:xfrm>
            <a:off x="330200" y="3331009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5</a:t>
            </a:r>
            <a:endParaRPr lang="en-GB" noProof="0" dirty="0"/>
          </a:p>
        </p:txBody>
      </p:sp>
      <p:sp>
        <p:nvSpPr>
          <p:cNvPr id="40" name="Table Placeholder 29"/>
          <p:cNvSpPr>
            <a:spLocks noGrp="1"/>
          </p:cNvSpPr>
          <p:nvPr>
            <p:ph type="tbl" sz="quarter" idx="39"/>
          </p:nvPr>
        </p:nvSpPr>
        <p:spPr>
          <a:xfrm>
            <a:off x="987429" y="3846875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1046699" y="3958439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42" name="Text Placeholder 49"/>
          <p:cNvSpPr>
            <a:spLocks noGrp="1"/>
          </p:cNvSpPr>
          <p:nvPr>
            <p:ph type="body" sz="quarter" idx="41" hasCustomPrompt="1"/>
          </p:nvPr>
        </p:nvSpPr>
        <p:spPr>
          <a:xfrm>
            <a:off x="330200" y="3847226"/>
            <a:ext cx="540000" cy="405000"/>
          </a:xfrm>
          <a:prstGeom prst="rect">
            <a:avLst/>
          </a:prstGeom>
          <a:solidFill>
            <a:srgbClr val="D8DCDE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6</a:t>
            </a:r>
            <a:endParaRPr lang="en-GB" noProof="0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9794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1784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144000"/>
            <a:ext cx="8765651" cy="504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2400" b="1" baseline="0">
                <a:solidFill>
                  <a:srgbClr val="8300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6" hasCustomPrompt="1"/>
          </p:nvPr>
        </p:nvSpPr>
        <p:spPr>
          <a:xfrm>
            <a:off x="237600" y="1234440"/>
            <a:ext cx="7056000" cy="1618488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833829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Content 1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144000"/>
            <a:ext cx="8765651" cy="50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237061" y="526851"/>
            <a:ext cx="8765651" cy="324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add subtitle</a:t>
            </a:r>
            <a:endParaRPr lang="en-GB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6" hasCustomPrompt="1"/>
          </p:nvPr>
        </p:nvSpPr>
        <p:spPr>
          <a:xfrm>
            <a:off x="237600" y="1234440"/>
            <a:ext cx="7056000" cy="1618488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816710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144000"/>
            <a:ext cx="8765651" cy="50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7600" y="1237097"/>
            <a:ext cx="7056000" cy="1620000"/>
          </a:xfrm>
          <a:prstGeom prst="rect">
            <a:avLst/>
          </a:prstGeom>
        </p:spPr>
        <p:txBody>
          <a:bodyPr vert="horz"/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l">
              <a:buNone/>
              <a:defRPr sz="1050"/>
            </a:lvl2pPr>
            <a:lvl3pPr marL="685800" indent="0" algn="l">
              <a:buNone/>
              <a:defRPr sz="1050"/>
            </a:lvl3pPr>
            <a:lvl4pPr marL="1028700" indent="0" algn="l">
              <a:buNone/>
              <a:defRPr sz="1050"/>
            </a:lvl4pPr>
            <a:lvl5pPr marL="1371600" indent="0" algn="l">
              <a:buNone/>
              <a:defRPr sz="10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22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overy 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16001" y="1081682"/>
            <a:ext cx="6822759" cy="504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8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presentation title</a:t>
            </a:r>
            <a:endParaRPr lang="en-GB" noProof="0" dirty="0"/>
          </a:p>
        </p:txBody>
      </p:sp>
      <p:pic>
        <p:nvPicPr>
          <p:cNvPr id="23" name="Picture 22" descr="AZ_RGB_H_PO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760" y="106818"/>
            <a:ext cx="1998000" cy="659979"/>
          </a:xfrm>
          <a:prstGeom prst="rect">
            <a:avLst/>
          </a:prstGeom>
        </p:spPr>
      </p:pic>
      <p:pic>
        <p:nvPicPr>
          <p:cNvPr id="2" name="Picture 1" descr="CRISPR_technology_for_genome_editing_screen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957" y="2876550"/>
            <a:ext cx="8856000" cy="2125664"/>
          </a:xfrm>
          <a:prstGeom prst="rect">
            <a:avLst/>
          </a:prstGeom>
        </p:spPr>
      </p:pic>
      <p:sp>
        <p:nvSpPr>
          <p:cNvPr id="1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215999" y="240165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speaker title</a:t>
            </a:r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215999" y="260790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event title</a:t>
            </a: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7128000" y="240165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Confidential statement</a:t>
            </a:r>
          </a:p>
        </p:txBody>
      </p:sp>
      <p:sp>
        <p:nvSpPr>
          <p:cNvPr id="13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28000" y="260790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00 Month Year</a:t>
            </a:r>
          </a:p>
        </p:txBody>
      </p:sp>
    </p:spTree>
    <p:extLst>
      <p:ext uri="{BB962C8B-B14F-4D97-AF65-F5344CB8AC3E}">
        <p14:creationId xmlns:p14="http://schemas.microsoft.com/office/powerpoint/2010/main" val="13196244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36537" y="1237098"/>
            <a:ext cx="7056000" cy="1620000"/>
          </a:xfrm>
          <a:prstGeom prst="rect">
            <a:avLst/>
          </a:prstGeom>
        </p:spPr>
        <p:txBody>
          <a:bodyPr vert="horz"/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98835" marR="0" indent="-197644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350"/>
            </a:lvl2pPr>
            <a:lvl3pPr marL="466725" marR="0" indent="-135731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-"/>
              <a:tabLst/>
              <a:defRPr sz="1350"/>
            </a:lvl3pPr>
            <a:lvl4pPr marL="1243013" indent="-214313">
              <a:buFont typeface="Arial"/>
              <a:buChar char="•"/>
              <a:defRPr sz="1350"/>
            </a:lvl4pPr>
            <a:lvl5pPr marL="1585913" indent="-214313">
              <a:buFont typeface="Arial"/>
              <a:buChar char="•"/>
              <a:defRPr sz="13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144000"/>
            <a:ext cx="8765651" cy="50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237600" y="2905963"/>
            <a:ext cx="7056000" cy="1444752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991623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1 with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237600" y="1237099"/>
            <a:ext cx="7056000" cy="162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05000" indent="-135000">
              <a:lnSpc>
                <a:spcPct val="100000"/>
              </a:lnSpc>
              <a:spcBef>
                <a:spcPts val="0"/>
              </a:spcBef>
              <a:buNone/>
              <a:defRPr sz="13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50" baseline="0">
                <a:latin typeface="Arial" pitchFamily="34" charset="0"/>
                <a:cs typeface="Arial" pitchFamily="34" charset="0"/>
              </a:defRPr>
            </a:lvl3pPr>
            <a:lvl4pPr marL="467100" indent="-135000">
              <a:defRPr sz="1050">
                <a:latin typeface="Arial" pitchFamily="34" charset="0"/>
                <a:cs typeface="Arial" pitchFamily="34" charset="0"/>
              </a:defRPr>
            </a:lvl4pPr>
            <a:lvl5pPr marL="467100">
              <a:defRPr sz="105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144000"/>
            <a:ext cx="8765651" cy="50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37062" y="2905963"/>
            <a:ext cx="4086000" cy="1444752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80000" y="2905963"/>
            <a:ext cx="4086000" cy="1444752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227695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1 with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237600" y="1237099"/>
            <a:ext cx="7056000" cy="162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05000" indent="-135000">
              <a:lnSpc>
                <a:spcPct val="100000"/>
              </a:lnSpc>
              <a:spcBef>
                <a:spcPts val="0"/>
              </a:spcBef>
              <a:buNone/>
              <a:defRPr sz="13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50" baseline="0">
                <a:latin typeface="Arial" pitchFamily="34" charset="0"/>
                <a:cs typeface="Arial" pitchFamily="34" charset="0"/>
              </a:defRPr>
            </a:lvl3pPr>
            <a:lvl4pPr marL="467100" indent="-135000">
              <a:defRPr sz="1050">
                <a:latin typeface="Arial" pitchFamily="34" charset="0"/>
                <a:cs typeface="Arial" pitchFamily="34" charset="0"/>
              </a:defRPr>
            </a:lvl4pPr>
            <a:lvl5pPr marL="467100">
              <a:defRPr sz="105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144000"/>
            <a:ext cx="8765651" cy="50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237600" y="2903515"/>
            <a:ext cx="2664000" cy="1444752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3250223" y="2908267"/>
            <a:ext cx="2664000" cy="1440000"/>
          </a:xfrm>
          <a:prstGeom prst="rect">
            <a:avLst/>
          </a:prstGeom>
        </p:spPr>
        <p:txBody>
          <a:bodyPr/>
          <a:lstStyle>
            <a:lvl1pPr marL="135000" indent="-135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05000" indent="-135000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50" baseline="0">
                <a:latin typeface="Arial" pitchFamily="34" charset="0"/>
                <a:cs typeface="Arial" pitchFamily="34" charset="0"/>
              </a:defRPr>
            </a:lvl3pPr>
            <a:lvl4pPr marL="467100" indent="-135000">
              <a:defRPr sz="1050">
                <a:latin typeface="Arial" pitchFamily="34" charset="0"/>
                <a:cs typeface="Arial" pitchFamily="34" charset="0"/>
              </a:defRPr>
            </a:lvl4pPr>
            <a:lvl5pPr marL="467100">
              <a:defRPr sz="105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274223" y="2908267"/>
            <a:ext cx="2664000" cy="1440000"/>
          </a:xfrm>
          <a:prstGeom prst="rect">
            <a:avLst/>
          </a:prstGeom>
        </p:spPr>
        <p:txBody>
          <a:bodyPr/>
          <a:lstStyle>
            <a:lvl1pPr marL="135000" indent="-135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05000" indent="-135000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50" baseline="0">
                <a:latin typeface="Arial" pitchFamily="34" charset="0"/>
                <a:cs typeface="Arial" pitchFamily="34" charset="0"/>
              </a:defRPr>
            </a:lvl3pPr>
            <a:lvl4pPr marL="467100" indent="-135000">
              <a:defRPr sz="1050">
                <a:latin typeface="Arial" pitchFamily="34" charset="0"/>
                <a:cs typeface="Arial" pitchFamily="34" charset="0"/>
              </a:defRPr>
            </a:lvl4pPr>
            <a:lvl5pPr marL="467100">
              <a:defRPr sz="105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51936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7600" y="1237098"/>
            <a:ext cx="4086000" cy="1620000"/>
          </a:xfrm>
          <a:prstGeom prst="rect">
            <a:avLst/>
          </a:prstGeom>
        </p:spPr>
        <p:txBody>
          <a:bodyPr vert="horz"/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l">
              <a:buNone/>
              <a:defRPr sz="1050"/>
            </a:lvl2pPr>
            <a:lvl3pPr marL="685800" indent="0" algn="l">
              <a:buNone/>
              <a:defRPr sz="1050"/>
            </a:lvl3pPr>
            <a:lvl4pPr marL="1028700" indent="0" algn="l">
              <a:buNone/>
              <a:defRPr sz="1050"/>
            </a:lvl4pPr>
            <a:lvl5pPr marL="1371600" indent="0" algn="l">
              <a:buNone/>
              <a:defRPr sz="10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80000" y="1237098"/>
            <a:ext cx="4086000" cy="1620000"/>
          </a:xfrm>
          <a:prstGeom prst="rect">
            <a:avLst/>
          </a:prstGeom>
        </p:spPr>
        <p:txBody>
          <a:bodyPr vert="horz"/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l">
              <a:buNone/>
              <a:defRPr sz="1050"/>
            </a:lvl2pPr>
            <a:lvl3pPr marL="685800" indent="0" algn="l">
              <a:buNone/>
              <a:defRPr sz="1050"/>
            </a:lvl3pPr>
            <a:lvl4pPr marL="1028700" indent="0" algn="l">
              <a:buNone/>
              <a:defRPr sz="1050"/>
            </a:lvl4pPr>
            <a:lvl5pPr marL="1371600" indent="0" algn="l">
              <a:buNone/>
              <a:defRPr sz="10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144000"/>
            <a:ext cx="8765651" cy="50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278668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Content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7600" y="1237099"/>
            <a:ext cx="4086000" cy="1620000"/>
          </a:xfrm>
          <a:prstGeom prst="rect">
            <a:avLst/>
          </a:prstGeom>
        </p:spPr>
        <p:txBody>
          <a:bodyPr vert="horz"/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l">
              <a:buNone/>
              <a:defRPr sz="1050"/>
            </a:lvl2pPr>
            <a:lvl3pPr marL="685800" indent="0" algn="l">
              <a:buNone/>
              <a:defRPr sz="1050"/>
            </a:lvl3pPr>
            <a:lvl4pPr marL="1028700" indent="0" algn="l">
              <a:buNone/>
              <a:defRPr sz="1050"/>
            </a:lvl4pPr>
            <a:lvl5pPr marL="1371600" indent="0" algn="l">
              <a:buNone/>
              <a:defRPr sz="10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144000"/>
            <a:ext cx="8765651" cy="50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680000" y="1234440"/>
            <a:ext cx="4086000" cy="1618488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058625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Content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7600" y="1237099"/>
            <a:ext cx="4086000" cy="1620000"/>
          </a:xfrm>
          <a:prstGeom prst="rect">
            <a:avLst/>
          </a:prstGeom>
        </p:spPr>
        <p:txBody>
          <a:bodyPr vert="horz"/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l">
              <a:buNone/>
              <a:defRPr sz="1050"/>
            </a:lvl2pPr>
            <a:lvl3pPr marL="685800" indent="0" algn="l">
              <a:buNone/>
              <a:defRPr sz="1050"/>
            </a:lvl3pPr>
            <a:lvl4pPr marL="1028700" indent="0" algn="l">
              <a:buNone/>
              <a:defRPr sz="1050"/>
            </a:lvl4pPr>
            <a:lvl5pPr marL="1371600" indent="0" algn="l">
              <a:buNone/>
              <a:defRPr sz="10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144000"/>
            <a:ext cx="8765651" cy="50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78499" y="2725591"/>
            <a:ext cx="4086000" cy="1618488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680000" y="1234440"/>
            <a:ext cx="4086000" cy="1371600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24107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144000"/>
            <a:ext cx="8765651" cy="50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6" hasCustomPrompt="1"/>
          </p:nvPr>
        </p:nvSpPr>
        <p:spPr>
          <a:xfrm>
            <a:off x="237061" y="1234440"/>
            <a:ext cx="4086000" cy="1618488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80000" y="1234440"/>
            <a:ext cx="4086000" cy="1618488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646515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Headings with Tri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7600" y="1329335"/>
            <a:ext cx="2664000" cy="702000"/>
          </a:xfrm>
          <a:prstGeom prst="rect">
            <a:avLst/>
          </a:prstGeom>
        </p:spPr>
        <p:txBody>
          <a:bodyPr vert="horz"/>
          <a:lstStyle>
            <a:lvl1pPr marL="0" indent="0" algn="l">
              <a:spcBef>
                <a:spcPts val="0"/>
              </a:spcBef>
              <a:buNone/>
              <a:defRPr sz="12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l">
              <a:buNone/>
              <a:defRPr sz="1050"/>
            </a:lvl2pPr>
            <a:lvl3pPr marL="685800" indent="0" algn="l">
              <a:buNone/>
              <a:defRPr sz="1050"/>
            </a:lvl3pPr>
            <a:lvl4pPr marL="1028700" indent="0" algn="l">
              <a:buNone/>
              <a:defRPr sz="1050"/>
            </a:lvl4pPr>
            <a:lvl5pPr marL="1371600" indent="0" algn="l">
              <a:buNone/>
              <a:defRPr sz="10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264000" y="1337391"/>
            <a:ext cx="2664000" cy="702000"/>
          </a:xfrm>
          <a:prstGeom prst="rect">
            <a:avLst/>
          </a:prstGeom>
        </p:spPr>
        <p:txBody>
          <a:bodyPr vert="horz"/>
          <a:lstStyle>
            <a:lvl1pPr marL="0" indent="0" algn="l">
              <a:spcBef>
                <a:spcPts val="0"/>
              </a:spcBef>
              <a:buNone/>
              <a:defRPr sz="12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l">
              <a:buNone/>
              <a:defRPr sz="1050"/>
            </a:lvl2pPr>
            <a:lvl3pPr marL="685800" indent="0" algn="l">
              <a:buNone/>
              <a:defRPr sz="1050"/>
            </a:lvl3pPr>
            <a:lvl4pPr marL="1028700" indent="0" algn="l">
              <a:buNone/>
              <a:defRPr sz="1050"/>
            </a:lvl4pPr>
            <a:lvl5pPr marL="1371600" indent="0" algn="l">
              <a:buNone/>
              <a:defRPr sz="1050"/>
            </a:lvl5pPr>
          </a:lstStyle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40000" y="1329335"/>
            <a:ext cx="2664000" cy="702000"/>
          </a:xfrm>
          <a:prstGeom prst="rect">
            <a:avLst/>
          </a:prstGeom>
        </p:spPr>
        <p:txBody>
          <a:bodyPr vert="horz"/>
          <a:lstStyle>
            <a:lvl1pPr marL="0" indent="0" algn="l">
              <a:spcBef>
                <a:spcPts val="0"/>
              </a:spcBef>
              <a:buNone/>
              <a:defRPr sz="12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l">
              <a:buNone/>
              <a:defRPr sz="1050"/>
            </a:lvl2pPr>
            <a:lvl3pPr marL="685800" indent="0" algn="l">
              <a:buNone/>
              <a:defRPr sz="1050"/>
            </a:lvl3pPr>
            <a:lvl4pPr marL="1028700" indent="0" algn="l">
              <a:buNone/>
              <a:defRPr sz="1050"/>
            </a:lvl4pPr>
            <a:lvl5pPr marL="1371600" indent="0" algn="l">
              <a:buNone/>
              <a:defRPr sz="10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144000"/>
            <a:ext cx="8765651" cy="50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237600" y="2072820"/>
            <a:ext cx="2664000" cy="2015968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3250223" y="2072820"/>
            <a:ext cx="2664000" cy="2015968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274223" y="2072820"/>
            <a:ext cx="2664000" cy="2015968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378332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Picture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7600" y="1237099"/>
            <a:ext cx="4086000" cy="702000"/>
          </a:xfrm>
          <a:prstGeom prst="rect">
            <a:avLst/>
          </a:prstGeom>
        </p:spPr>
        <p:txBody>
          <a:bodyPr vert="horz"/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l">
              <a:buNone/>
              <a:defRPr sz="1050"/>
            </a:lvl2pPr>
            <a:lvl3pPr marL="685800" indent="0" algn="l">
              <a:buNone/>
              <a:defRPr sz="1050"/>
            </a:lvl3pPr>
            <a:lvl4pPr marL="1028700" indent="0" algn="l">
              <a:buNone/>
              <a:defRPr sz="1050"/>
            </a:lvl4pPr>
            <a:lvl5pPr marL="1371600" indent="0" algn="l">
              <a:buNone/>
              <a:defRPr sz="10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4680000" y="1252800"/>
            <a:ext cx="4086000" cy="283598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spcBef>
                <a:spcPts val="0"/>
              </a:spcBef>
              <a:buNone/>
              <a:defRPr sz="10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144000"/>
            <a:ext cx="8765651" cy="50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253021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Pictur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7600" y="1237099"/>
            <a:ext cx="4086000" cy="702000"/>
          </a:xfrm>
          <a:prstGeom prst="rect">
            <a:avLst/>
          </a:prstGeom>
        </p:spPr>
        <p:txBody>
          <a:bodyPr vert="horz"/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l">
              <a:buNone/>
              <a:defRPr sz="1050"/>
            </a:lvl2pPr>
            <a:lvl3pPr marL="685800" indent="0" algn="l">
              <a:buNone/>
              <a:defRPr sz="1050"/>
            </a:lvl3pPr>
            <a:lvl4pPr marL="1028700" indent="0" algn="l">
              <a:buNone/>
              <a:defRPr sz="1050"/>
            </a:lvl4pPr>
            <a:lvl5pPr marL="1371600" indent="0" algn="l">
              <a:buNone/>
              <a:defRPr sz="10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4680000" y="1261267"/>
            <a:ext cx="4086000" cy="1485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spcBef>
                <a:spcPts val="0"/>
              </a:spcBef>
              <a:buNone/>
              <a:defRPr sz="10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4680000" y="2904253"/>
            <a:ext cx="4086000" cy="1485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spcBef>
                <a:spcPts val="0"/>
              </a:spcBef>
              <a:buNone/>
              <a:defRPr sz="10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144000"/>
            <a:ext cx="8765651" cy="50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76138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216001" y="1081682"/>
            <a:ext cx="6822759" cy="504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8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presentation title</a:t>
            </a:r>
            <a:endParaRPr lang="en-GB" noProof="0" dirty="0"/>
          </a:p>
        </p:txBody>
      </p:sp>
      <p:pic>
        <p:nvPicPr>
          <p:cNvPr id="11" name="Picture 10" descr="AZ_RGB_H_PO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760" y="106818"/>
            <a:ext cx="1998000" cy="659979"/>
          </a:xfrm>
          <a:prstGeom prst="rect">
            <a:avLst/>
          </a:prstGeom>
        </p:spPr>
      </p:pic>
      <p:pic>
        <p:nvPicPr>
          <p:cNvPr id="10" name="Picture Placeholder 13" descr="AZ1383_screen rotate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001" y="2875468"/>
            <a:ext cx="8855075" cy="2133000"/>
          </a:xfrm>
          <a:prstGeom prst="rect">
            <a:avLst/>
          </a:prstGeom>
        </p:spPr>
      </p:pic>
      <p:sp>
        <p:nvSpPr>
          <p:cNvPr id="16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215999" y="240165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speaker title</a:t>
            </a:r>
          </a:p>
        </p:txBody>
      </p:sp>
      <p:sp>
        <p:nvSpPr>
          <p:cNvPr id="17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215999" y="260790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event title</a:t>
            </a:r>
          </a:p>
        </p:txBody>
      </p:sp>
      <p:sp>
        <p:nvSpPr>
          <p:cNvPr id="18" name="Text Placehold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7128000" y="240165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Confidential statement</a:t>
            </a:r>
          </a:p>
        </p:txBody>
      </p:sp>
      <p:sp>
        <p:nvSpPr>
          <p:cNvPr id="19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28000" y="260790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00 Month Year</a:t>
            </a:r>
          </a:p>
        </p:txBody>
      </p:sp>
    </p:spTree>
    <p:extLst>
      <p:ext uri="{BB962C8B-B14F-4D97-AF65-F5344CB8AC3E}">
        <p14:creationId xmlns:p14="http://schemas.microsoft.com/office/powerpoint/2010/main" val="20688526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Picture Low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327600" y="2766792"/>
            <a:ext cx="4140000" cy="1620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36537" y="1237097"/>
            <a:ext cx="7056000" cy="1440000"/>
          </a:xfrm>
          <a:prstGeom prst="rect">
            <a:avLst/>
          </a:prstGeom>
        </p:spPr>
        <p:txBody>
          <a:bodyPr vert="horz"/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98835" marR="0" indent="-197644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350"/>
            </a:lvl2pPr>
            <a:lvl3pPr marL="466725" marR="0" indent="-135731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-"/>
              <a:tabLst/>
              <a:defRPr sz="1350"/>
            </a:lvl3pPr>
            <a:lvl4pPr marL="1243013" indent="-214313">
              <a:buFont typeface="Arial"/>
              <a:buChar char="•"/>
              <a:defRPr sz="1350"/>
            </a:lvl4pPr>
            <a:lvl5pPr marL="1585913" indent="-214313">
              <a:buFont typeface="Arial"/>
              <a:buChar char="•"/>
              <a:defRPr sz="13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144000"/>
            <a:ext cx="8765651" cy="50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428413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Picture Low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4618800" y="2766792"/>
            <a:ext cx="4140000" cy="1620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22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327600" y="2766792"/>
            <a:ext cx="4140000" cy="1620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36537" y="1237099"/>
            <a:ext cx="7056000" cy="1440000"/>
          </a:xfrm>
          <a:prstGeom prst="rect">
            <a:avLst/>
          </a:prstGeom>
        </p:spPr>
        <p:txBody>
          <a:bodyPr vert="horz"/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98835" marR="0" indent="-197644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350"/>
            </a:lvl2pPr>
            <a:lvl3pPr marL="466725" marR="0" indent="-135731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-"/>
              <a:tabLst/>
              <a:defRPr sz="1350"/>
            </a:lvl3pPr>
            <a:lvl4pPr marL="1243013" indent="-214313">
              <a:buFont typeface="Arial"/>
              <a:buChar char="•"/>
              <a:defRPr sz="1350"/>
            </a:lvl4pPr>
            <a:lvl5pPr marL="1585913" indent="-214313">
              <a:buFont typeface="Arial"/>
              <a:buChar char="•"/>
              <a:defRPr sz="13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144000"/>
            <a:ext cx="8765651" cy="50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347558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Picture Low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327600" y="2766792"/>
            <a:ext cx="2700000" cy="1620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3201023" y="2766792"/>
            <a:ext cx="2700000" cy="1620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6067748" y="2766792"/>
            <a:ext cx="2700000" cy="1620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36537" y="1237098"/>
            <a:ext cx="7056000" cy="1440000"/>
          </a:xfrm>
          <a:prstGeom prst="rect">
            <a:avLst/>
          </a:prstGeom>
        </p:spPr>
        <p:txBody>
          <a:bodyPr vert="horz"/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98835" marR="0" indent="-197644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350"/>
            </a:lvl2pPr>
            <a:lvl3pPr marL="466725" marR="0" indent="-135731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-"/>
              <a:tabLst/>
              <a:defRPr sz="1350"/>
            </a:lvl3pPr>
            <a:lvl4pPr marL="1243013" indent="-214313">
              <a:buFont typeface="Arial"/>
              <a:buChar char="•"/>
              <a:defRPr sz="1350"/>
            </a:lvl4pPr>
            <a:lvl5pPr marL="1585913" indent="-214313">
              <a:buFont typeface="Arial"/>
              <a:buChar char="•"/>
              <a:defRPr sz="13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144000"/>
            <a:ext cx="8765651" cy="50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693860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36537" y="1233071"/>
            <a:ext cx="8766174" cy="3172500"/>
          </a:xfrm>
          <a:prstGeom prst="rect">
            <a:avLst/>
          </a:prstGeom>
        </p:spPr>
        <p:txBody>
          <a:bodyPr/>
          <a:lstStyle>
            <a:lvl1pPr marL="269875" indent="-269875">
              <a:lnSpc>
                <a:spcPct val="100000"/>
              </a:lnSpc>
              <a:spcBef>
                <a:spcPts val="0"/>
              </a:spcBef>
              <a:buClrTx/>
              <a:buFont typeface="+mj-lt"/>
              <a:buAutoNum type="arabicPeriod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72500" indent="-135000">
              <a:lnSpc>
                <a:spcPct val="100000"/>
              </a:lnSpc>
              <a:spcBef>
                <a:spcPts val="0"/>
              </a:spcBef>
              <a:buClrTx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50" baseline="0">
                <a:latin typeface="Arial" pitchFamily="34" charset="0"/>
                <a:cs typeface="Arial" pitchFamily="34" charset="0"/>
              </a:defRPr>
            </a:lvl3pPr>
            <a:lvl4pPr marL="467100" indent="-135000">
              <a:defRPr sz="1050">
                <a:latin typeface="Arial" pitchFamily="34" charset="0"/>
                <a:cs typeface="Arial" pitchFamily="34" charset="0"/>
              </a:defRPr>
            </a:lvl4pPr>
            <a:lvl5pPr marL="467100">
              <a:defRPr sz="105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144000"/>
            <a:ext cx="8765651" cy="50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content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940719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144000"/>
            <a:ext cx="8765651" cy="50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422112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144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00" y="2877962"/>
            <a:ext cx="8853082" cy="2128214"/>
          </a:xfrm>
          <a:prstGeom prst="rect">
            <a:avLst/>
          </a:prstGeom>
        </p:spPr>
      </p:pic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216001" y="1081682"/>
            <a:ext cx="6822759" cy="504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8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presentation title</a:t>
            </a:r>
            <a:endParaRPr lang="en-GB" noProof="0" dirty="0"/>
          </a:p>
        </p:txBody>
      </p:sp>
      <p:pic>
        <p:nvPicPr>
          <p:cNvPr id="11" name="Picture 10" descr="AZ_RGB_H_POS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760" y="106818"/>
            <a:ext cx="1998000" cy="659979"/>
          </a:xfrm>
          <a:prstGeom prst="rect">
            <a:avLst/>
          </a:prstGeom>
        </p:spPr>
      </p:pic>
      <p:sp>
        <p:nvSpPr>
          <p:cNvPr id="9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215999" y="240165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speaker title</a:t>
            </a:r>
          </a:p>
        </p:txBody>
      </p:sp>
      <p:sp>
        <p:nvSpPr>
          <p:cNvPr id="16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215999" y="260790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event title</a:t>
            </a:r>
          </a:p>
        </p:txBody>
      </p:sp>
      <p:sp>
        <p:nvSpPr>
          <p:cNvPr id="17" name="Text Placehold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7128000" y="240165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Confidential statement</a:t>
            </a:r>
          </a:p>
        </p:txBody>
      </p:sp>
      <p:sp>
        <p:nvSpPr>
          <p:cNvPr id="18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28000" y="260790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00 Month Year</a:t>
            </a:r>
          </a:p>
        </p:txBody>
      </p:sp>
    </p:spTree>
    <p:extLst>
      <p:ext uri="{BB962C8B-B14F-4D97-AF65-F5344CB8AC3E}">
        <p14:creationId xmlns:p14="http://schemas.microsoft.com/office/powerpoint/2010/main" val="130979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 Scient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216001" y="1081682"/>
            <a:ext cx="6822759" cy="504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8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presentation title</a:t>
            </a:r>
            <a:endParaRPr lang="en-GB" noProof="0" dirty="0"/>
          </a:p>
        </p:txBody>
      </p:sp>
      <p:pic>
        <p:nvPicPr>
          <p:cNvPr id="11" name="Picture 10" descr="AZ_RGB_H_PO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760" y="106818"/>
            <a:ext cx="1998000" cy="659979"/>
          </a:xfrm>
          <a:prstGeom prst="rect">
            <a:avLst/>
          </a:prstGeom>
        </p:spPr>
      </p:pic>
      <p:pic>
        <p:nvPicPr>
          <p:cNvPr id="10" name="Picture Placeholder 23" descr="AZ1388_screen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01" y="2875468"/>
            <a:ext cx="8855075" cy="2133000"/>
          </a:xfrm>
          <a:prstGeom prst="rect">
            <a:avLst/>
          </a:prstGeom>
        </p:spPr>
      </p:pic>
      <p:sp>
        <p:nvSpPr>
          <p:cNvPr id="16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215999" y="240165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speaker title</a:t>
            </a:r>
          </a:p>
        </p:txBody>
      </p:sp>
      <p:sp>
        <p:nvSpPr>
          <p:cNvPr id="17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215999" y="260790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event title</a:t>
            </a:r>
          </a:p>
        </p:txBody>
      </p:sp>
      <p:sp>
        <p:nvSpPr>
          <p:cNvPr id="18" name="Text Placehold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7128000" y="240165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Confidential statement</a:t>
            </a:r>
          </a:p>
        </p:txBody>
      </p:sp>
      <p:sp>
        <p:nvSpPr>
          <p:cNvPr id="19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28000" y="260790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00 Month Year</a:t>
            </a:r>
          </a:p>
        </p:txBody>
      </p:sp>
    </p:spTree>
    <p:extLst>
      <p:ext uri="{BB962C8B-B14F-4D97-AF65-F5344CB8AC3E}">
        <p14:creationId xmlns:p14="http://schemas.microsoft.com/office/powerpoint/2010/main" val="238740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ientist Examining Plac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216001" y="1081682"/>
            <a:ext cx="6822759" cy="504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8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presentation title</a:t>
            </a:r>
            <a:endParaRPr lang="en-GB" noProof="0" dirty="0"/>
          </a:p>
        </p:txBody>
      </p:sp>
      <p:pic>
        <p:nvPicPr>
          <p:cNvPr id="11" name="Picture 10" descr="AZ_RGB_H_PO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760" y="106818"/>
            <a:ext cx="1998000" cy="659979"/>
          </a:xfrm>
          <a:prstGeom prst="rect">
            <a:avLst/>
          </a:prstGeom>
        </p:spPr>
      </p:pic>
      <p:pic>
        <p:nvPicPr>
          <p:cNvPr id="9" name="Picture Placeholder 3" descr="AZ1428_screen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01" y="2875468"/>
            <a:ext cx="8855075" cy="2133000"/>
          </a:xfrm>
          <a:prstGeom prst="rect">
            <a:avLst/>
          </a:prstGeom>
        </p:spPr>
      </p:pic>
      <p:sp>
        <p:nvSpPr>
          <p:cNvPr id="16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215999" y="240165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speaker title</a:t>
            </a:r>
          </a:p>
        </p:txBody>
      </p:sp>
      <p:sp>
        <p:nvSpPr>
          <p:cNvPr id="17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215999" y="2607900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event title</a:t>
            </a:r>
          </a:p>
        </p:txBody>
      </p:sp>
      <p:sp>
        <p:nvSpPr>
          <p:cNvPr id="18" name="Text Placehold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7128000" y="240165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Confidential statement</a:t>
            </a:r>
          </a:p>
        </p:txBody>
      </p:sp>
      <p:sp>
        <p:nvSpPr>
          <p:cNvPr id="19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28000" y="2607900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00 Month Year</a:t>
            </a:r>
          </a:p>
        </p:txBody>
      </p:sp>
    </p:spTree>
    <p:extLst>
      <p:ext uri="{BB962C8B-B14F-4D97-AF65-F5344CB8AC3E}">
        <p14:creationId xmlns:p14="http://schemas.microsoft.com/office/powerpoint/2010/main" val="4275947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Z_SYMBOL_RGB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596" y="4497844"/>
            <a:ext cx="453600" cy="522161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318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90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24" r:id="rId11"/>
    <p:sldLayoutId id="2147483826" r:id="rId12"/>
    <p:sldLayoutId id="2147483789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 descr="AZ_SYMBOL_RGB.jpg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596" y="4497844"/>
            <a:ext cx="453600" cy="52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25" r:id="rId11"/>
    <p:sldLayoutId id="2147483827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  <p:sldLayoutId id="2147483822" r:id="rId19"/>
    <p:sldLayoutId id="2147483823" r:id="rId2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 descr="AZ_SYMBOL_RGB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596" y="4497844"/>
            <a:ext cx="453600" cy="52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0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 descr="AZ_SYMBOL_RGB.jpg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596" y="4497844"/>
            <a:ext cx="453600" cy="52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3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14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68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1" r:id="rId25"/>
    <p:sldLayoutId id="2147483782" r:id="rId26"/>
    <p:sldLayoutId id="2147483783" r:id="rId2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8401" y="1234082"/>
            <a:ext cx="6822759" cy="50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zh-CN" altLang="en-US" dirty="0" smtClean="0"/>
              <a:t>诺雷得销售培训第</a:t>
            </a:r>
            <a:r>
              <a:rPr lang="zh-CN" altLang="en-US" dirty="0"/>
              <a:t>三</a:t>
            </a:r>
            <a:r>
              <a:rPr lang="zh-CN" altLang="en-US" dirty="0" smtClean="0"/>
              <a:t>期 </a:t>
            </a:r>
            <a:r>
              <a:rPr lang="en-US" altLang="zh-CN" dirty="0" smtClean="0"/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0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" name="矩形 2"/>
          <p:cNvSpPr/>
          <p:nvPr/>
        </p:nvSpPr>
        <p:spPr>
          <a:xfrm>
            <a:off x="516374" y="912945"/>
            <a:ext cx="74769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Q1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 smtClean="0">
                <a:solidFill>
                  <a:srgbClr val="000000"/>
                </a:solidFill>
                <a:latin typeface="+mn-ea"/>
              </a:rPr>
              <a:t>2015</a:t>
            </a:r>
            <a:r>
              <a:rPr lang="zh-CN" altLang="en-US" dirty="0">
                <a:solidFill>
                  <a:srgbClr val="000000"/>
                </a:solidFill>
                <a:latin typeface="+mn-ea"/>
              </a:rPr>
              <a:t>共识那一张对于有内脏转移的那儿不太清楚，化疗之后呢？</a:t>
            </a:r>
            <a:r>
              <a:rPr lang="zh-CN" altLang="en-US" dirty="0">
                <a:latin typeface="+mn-ea"/>
              </a:rPr>
              <a:t> </a:t>
            </a:r>
            <a:endParaRPr lang="en-US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6375" y="1747167"/>
            <a:ext cx="689129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A1</a:t>
            </a:r>
            <a:r>
              <a:rPr lang="zh-CN" altLang="en-US" sz="16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：晚期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乳腺癌患者，我们认为存在内脏危象的患者考虑化疗，而不是仅仅内脏转移。内脏危象，就是内脏转移，而且对生命产生危害的。所以这个时候，化疗是能快速地降低肿瘤负荷的。在这一点上，目前国际和国内专家都已经达成共识，化疗是个首选。化疗之后进展，二线还是考虑化疗，这类患者中，因为她有内脏危象，所以你需要快速地降低肿瘤负荷，你不可能再在这部分患者中，采用内分泌治疗。但是对于没有内脏危象的患者，仅仅内脏转移，你还是可以按照我们这个幻灯中的路径治疗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3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3" name="矩形 2"/>
          <p:cNvSpPr/>
          <p:nvPr/>
        </p:nvSpPr>
        <p:spPr>
          <a:xfrm>
            <a:off x="236181" y="716531"/>
            <a:ext cx="7109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Q2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 smtClean="0">
                <a:solidFill>
                  <a:srgbClr val="000000"/>
                </a:solidFill>
                <a:latin typeface="+mn-ea"/>
              </a:rPr>
              <a:t>诺</a:t>
            </a:r>
            <a:r>
              <a:rPr lang="zh-CN" altLang="en-US" dirty="0">
                <a:solidFill>
                  <a:srgbClr val="000000"/>
                </a:solidFill>
                <a:latin typeface="+mn-ea"/>
              </a:rPr>
              <a:t>雷得和芙仕得联用的时候，可以用在化疗间期吗？就是化疗一周期结束以后</a:t>
            </a:r>
            <a:r>
              <a:rPr lang="zh-CN" altLang="en-US" dirty="0">
                <a:latin typeface="+mn-ea"/>
              </a:rPr>
              <a:t> </a:t>
            </a:r>
            <a:endParaRPr lang="en-US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8374" y="1509248"/>
            <a:ext cx="6739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A2</a:t>
            </a:r>
            <a:r>
              <a:rPr lang="zh-CN" altLang="en-US" sz="16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：化疗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间期比如一周期后我们不建议插入内分泌治疗，化疗需连续完成疗程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4-6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周期后，再根据患者的具体情况，考虑是否接受内分泌治疗。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6180" y="2589732"/>
            <a:ext cx="6935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Q3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 smtClean="0">
                <a:solidFill>
                  <a:srgbClr val="000000"/>
                </a:solidFill>
                <a:latin typeface="+mn-ea"/>
              </a:rPr>
              <a:t>药物</a:t>
            </a:r>
            <a:r>
              <a:rPr lang="zh-CN" altLang="en-US" dirty="0">
                <a:solidFill>
                  <a:srgbClr val="000000"/>
                </a:solidFill>
                <a:latin typeface="+mn-ea"/>
              </a:rPr>
              <a:t>去势有两个目的降低复发和保留生育，如果没有生育要求就可以考虑手术去势，这个问题可以如何回答</a:t>
            </a:r>
            <a:r>
              <a:rPr lang="zh-CN" altLang="en-US" dirty="0">
                <a:latin typeface="+mn-ea"/>
              </a:rPr>
              <a:t> </a:t>
            </a:r>
            <a:endParaRPr lang="en-US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8373" y="3320893"/>
            <a:ext cx="6739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A3</a:t>
            </a:r>
            <a:r>
              <a:rPr lang="zh-CN" altLang="en-US" sz="16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：卵巢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对女性来说，除了生育能力外，还有维持骨骼、心血管健康及女性特质的保持。药物去势较手术去势优势明显，避免了手术的创伤，且对于卵巢的抑制可逆。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8125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" name="矩形 2"/>
          <p:cNvSpPr/>
          <p:nvPr/>
        </p:nvSpPr>
        <p:spPr>
          <a:xfrm>
            <a:off x="395255" y="712397"/>
            <a:ext cx="5166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+mn-ea"/>
              </a:rPr>
              <a:t>Q4</a:t>
            </a:r>
            <a:r>
              <a:rPr lang="zh-CN" altLang="en-US" dirty="0" smtClean="0">
                <a:solidFill>
                  <a:srgbClr val="000000"/>
                </a:solidFill>
                <a:latin typeface="+mn-ea"/>
              </a:rPr>
              <a:t>：</a:t>
            </a:r>
            <a:r>
              <a:rPr lang="en-US" altLang="zh-CN" dirty="0" smtClean="0">
                <a:solidFill>
                  <a:srgbClr val="000000"/>
                </a:solidFill>
                <a:latin typeface="+mn-ea"/>
              </a:rPr>
              <a:t>OFS</a:t>
            </a:r>
            <a:r>
              <a:rPr lang="zh-CN" altLang="en-US" dirty="0">
                <a:solidFill>
                  <a:srgbClr val="000000"/>
                </a:solidFill>
                <a:latin typeface="+mn-ea"/>
              </a:rPr>
              <a:t>联合氟维司群，可以作为临床推广吗？</a:t>
            </a:r>
            <a:r>
              <a:rPr lang="zh-CN" altLang="en-US" dirty="0">
                <a:latin typeface="+mn-ea"/>
              </a:rPr>
              <a:t> </a:t>
            </a:r>
            <a:endParaRPr lang="en-US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255" y="1294298"/>
            <a:ext cx="74591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A4</a:t>
            </a:r>
            <a:r>
              <a:rPr lang="zh-CN" altLang="en-US" sz="16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：氟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维司群的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label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中包括人工绝经和自然绝经的局部晚期或转移性乳腺癌患者。在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OFS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的前提下认为是人工绝经状态。目前各大指南中，绝经前晚期乳腺癌患者的治疗中，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OFS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联合其他内分泌药物是标准治疗。其它内分泌治疗药物，主要参考绝经后的选择，包括了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TAM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AI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或氟维司群，主要要看医生和患者的考量。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255" y="2824152"/>
            <a:ext cx="4685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+mn-ea"/>
              </a:rPr>
              <a:t>Q5</a:t>
            </a:r>
            <a:r>
              <a:rPr lang="zh-CN" altLang="en-US" dirty="0" smtClean="0">
                <a:solidFill>
                  <a:srgbClr val="000000"/>
                </a:solidFill>
                <a:latin typeface="+mn-ea"/>
              </a:rPr>
              <a:t>：</a:t>
            </a:r>
            <a:r>
              <a:rPr lang="en-US" altLang="zh-CN" dirty="0" smtClean="0">
                <a:solidFill>
                  <a:srgbClr val="000000"/>
                </a:solidFill>
                <a:latin typeface="+mn-ea"/>
              </a:rPr>
              <a:t>ASCO</a:t>
            </a:r>
            <a:r>
              <a:rPr lang="zh-CN" altLang="en-US" dirty="0">
                <a:solidFill>
                  <a:srgbClr val="000000"/>
                </a:solidFill>
                <a:latin typeface="+mn-ea"/>
              </a:rPr>
              <a:t>共识乳腺癌部分</a:t>
            </a:r>
            <a:r>
              <a:rPr lang="en-US" altLang="zh-CN" dirty="0">
                <a:solidFill>
                  <a:srgbClr val="000000"/>
                </a:solidFill>
                <a:latin typeface="+mn-ea"/>
              </a:rPr>
              <a:t>2016</a:t>
            </a:r>
            <a:r>
              <a:rPr lang="zh-CN" altLang="en-US" dirty="0">
                <a:solidFill>
                  <a:srgbClr val="000000"/>
                </a:solidFill>
                <a:latin typeface="+mn-ea"/>
              </a:rPr>
              <a:t>的出来了吗？</a:t>
            </a:r>
            <a:r>
              <a:rPr lang="zh-CN" altLang="en-US" dirty="0">
                <a:latin typeface="+mn-ea"/>
              </a:rPr>
              <a:t> </a:t>
            </a:r>
            <a:endParaRPr lang="en-US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5255" y="3424621"/>
            <a:ext cx="74591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A5</a:t>
            </a:r>
            <a:r>
              <a:rPr lang="zh-CN" altLang="en-US" sz="16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16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ASCO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今年在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月份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JCO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杂志上发布了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ASCO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共识辅助化疗和辅助抗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HER2+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治疗的共识，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月份在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JCO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杂志上发布了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HR+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转移性乳腺癌共识。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4593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" name="矩形 2"/>
          <p:cNvSpPr/>
          <p:nvPr/>
        </p:nvSpPr>
        <p:spPr>
          <a:xfrm>
            <a:off x="516375" y="711398"/>
            <a:ext cx="4916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+mn-ea"/>
              </a:rPr>
              <a:t>Q6</a:t>
            </a:r>
            <a:r>
              <a:rPr lang="zh-CN" altLang="en-US" dirty="0" smtClean="0">
                <a:latin typeface="+mn-ea"/>
              </a:rPr>
              <a:t>：有</a:t>
            </a:r>
            <a:r>
              <a:rPr lang="en-US" altLang="zh-CN" dirty="0">
                <a:latin typeface="+mn-ea"/>
              </a:rPr>
              <a:t>2016</a:t>
            </a:r>
            <a:r>
              <a:rPr lang="en-US" dirty="0">
                <a:latin typeface="+mn-ea"/>
              </a:rPr>
              <a:t>NCCN</a:t>
            </a:r>
            <a:r>
              <a:rPr lang="zh-CN" altLang="en-US" dirty="0">
                <a:latin typeface="+mn-ea"/>
              </a:rPr>
              <a:t>指南</a:t>
            </a:r>
            <a:r>
              <a:rPr lang="en-US" dirty="0">
                <a:latin typeface="+mn-ea"/>
              </a:rPr>
              <a:t>OFS</a:t>
            </a:r>
            <a:r>
              <a:rPr lang="zh-CN" altLang="en-US" dirty="0">
                <a:latin typeface="+mn-ea"/>
              </a:rPr>
              <a:t>部分的中文版吗？</a:t>
            </a:r>
            <a:endParaRPr lang="en-US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6374" y="1474297"/>
            <a:ext cx="67782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A6</a:t>
            </a: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2016NCCN</a:t>
            </a: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指南的中文版目前没有，</a:t>
            </a: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但其实</a:t>
            </a:r>
            <a:r>
              <a:rPr lang="en-US" altLang="zh-CN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OFS</a:t>
            </a: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部分的英文版，其实也特别好理解。之前给大家的一些</a:t>
            </a:r>
            <a:r>
              <a:rPr lang="en-US" altLang="zh-CN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slides</a:t>
            </a: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中，也会把</a:t>
            </a:r>
            <a:r>
              <a:rPr lang="en-US" altLang="zh-CN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OFS</a:t>
            </a: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这部分的内容，也截出来了。</a:t>
            </a:r>
            <a:r>
              <a:rPr lang="en-US" altLang="zh-CN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2016</a:t>
            </a: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年版</a:t>
            </a:r>
            <a:r>
              <a:rPr lang="en-US" altLang="zh-CN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OFS</a:t>
            </a: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部分做了一些更新，原来早期绝经前乳腺癌患者</a:t>
            </a:r>
            <a:r>
              <a:rPr lang="en-US" altLang="zh-CN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OFS</a:t>
            </a: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</a:t>
            </a:r>
            <a:r>
              <a:rPr lang="en-US" altLang="zh-CN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TAM</a:t>
            </a: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，只是一个</a:t>
            </a:r>
            <a:r>
              <a:rPr lang="en-US" altLang="zh-CN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2B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级别</a:t>
            </a: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的推荐</a:t>
            </a: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en-US" altLang="zh-CN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2016</a:t>
            </a: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年的时候，</a:t>
            </a:r>
            <a:r>
              <a:rPr lang="en-US" altLang="zh-CN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OFS</a:t>
            </a: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</a:t>
            </a:r>
            <a:r>
              <a:rPr lang="en-US" altLang="zh-CN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TAM</a:t>
            </a: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，或者是</a:t>
            </a:r>
            <a:r>
              <a:rPr lang="en-US" altLang="zh-CN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OFS</a:t>
            </a: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</a:t>
            </a:r>
            <a:r>
              <a:rPr lang="en-US" altLang="zh-CN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AI</a:t>
            </a: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，已经把它作为一个</a:t>
            </a:r>
            <a:r>
              <a:rPr lang="en-US" altLang="zh-CN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类推荐了</a:t>
            </a: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晚期，</a:t>
            </a:r>
            <a:r>
              <a:rPr lang="en-US" altLang="zh-CN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OFS</a:t>
            </a: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部分并无特别的更新。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458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3" name="矩形 2"/>
          <p:cNvSpPr/>
          <p:nvPr/>
        </p:nvSpPr>
        <p:spPr>
          <a:xfrm>
            <a:off x="516374" y="728010"/>
            <a:ext cx="6120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+mn-ea"/>
              </a:rPr>
              <a:t>Q7</a:t>
            </a:r>
            <a:r>
              <a:rPr lang="zh-CN" altLang="en-US" dirty="0" smtClean="0">
                <a:solidFill>
                  <a:srgbClr val="000000"/>
                </a:solidFill>
                <a:latin typeface="+mn-ea"/>
              </a:rPr>
              <a:t>：对于</a:t>
            </a:r>
            <a:r>
              <a:rPr lang="zh-CN" altLang="en-US" dirty="0">
                <a:solidFill>
                  <a:srgbClr val="000000"/>
                </a:solidFill>
                <a:latin typeface="+mn-ea"/>
              </a:rPr>
              <a:t>早期的患者，</a:t>
            </a:r>
            <a:r>
              <a:rPr lang="en-US" altLang="zh-CN" dirty="0">
                <a:solidFill>
                  <a:srgbClr val="000000"/>
                </a:solidFill>
                <a:latin typeface="+mn-ea"/>
              </a:rPr>
              <a:t>OFS</a:t>
            </a:r>
            <a:r>
              <a:rPr lang="zh-CN" altLang="en-US" dirty="0">
                <a:solidFill>
                  <a:srgbClr val="000000"/>
                </a:solidFill>
                <a:latin typeface="+mn-ea"/>
              </a:rPr>
              <a:t>联合</a:t>
            </a:r>
            <a:r>
              <a:rPr lang="en-US" altLang="zh-CN" dirty="0">
                <a:solidFill>
                  <a:srgbClr val="000000"/>
                </a:solidFill>
                <a:latin typeface="+mn-ea"/>
              </a:rPr>
              <a:t>AI</a:t>
            </a:r>
            <a:r>
              <a:rPr lang="zh-CN" altLang="en-US" dirty="0">
                <a:solidFill>
                  <a:srgbClr val="000000"/>
                </a:solidFill>
                <a:latin typeface="+mn-ea"/>
              </a:rPr>
              <a:t>是否优于联合</a:t>
            </a:r>
            <a:r>
              <a:rPr lang="en-US" altLang="zh-CN" dirty="0">
                <a:solidFill>
                  <a:srgbClr val="000000"/>
                </a:solidFill>
                <a:latin typeface="+mn-ea"/>
              </a:rPr>
              <a:t>TAM</a:t>
            </a:r>
            <a:r>
              <a:rPr lang="zh-CN" altLang="en-US" dirty="0">
                <a:solidFill>
                  <a:srgbClr val="000000"/>
                </a:solidFill>
                <a:latin typeface="+mn-ea"/>
              </a:rPr>
              <a:t>？</a:t>
            </a:r>
            <a:r>
              <a:rPr lang="zh-CN" altLang="en-US" dirty="0">
                <a:latin typeface="+mn-ea"/>
              </a:rPr>
              <a:t> </a:t>
            </a:r>
            <a:endParaRPr lang="en-US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8295" y="1763096"/>
            <a:ext cx="68193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A7</a:t>
            </a:r>
            <a:r>
              <a:rPr lang="zh-CN" altLang="en-US" sz="16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：这个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要看不同的人群。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SOFT&amp;TEXT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研究中，对于早期的乳腺癌患者，如果对于低危的、不接受化疗的患者，仅接受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TAM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DFS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已经达到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90%-95%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以上，对于这部分患者，她可能从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OFS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AI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中的获益，并不是很明显</a:t>
            </a:r>
            <a:r>
              <a:rPr lang="zh-CN" altLang="en-US" sz="16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16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但是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如果对于年轻或高危的、接受辅助化疗的患者，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OFS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联合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AI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治疗较仅接受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TAM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DFS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差异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6.7%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OS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绝对差异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1.4%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，有明显的获益</a:t>
            </a:r>
            <a:r>
              <a:rPr lang="zh-CN" altLang="en-US" sz="16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16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所以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对于这部分患者，我们建议还是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OFS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联合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AI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治疗</a:t>
            </a:r>
            <a:r>
              <a:rPr lang="zh-CN" altLang="en-US" sz="16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16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这个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推荐在国际及国内各大指南中也比较明确。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2565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3" name="矩形 2"/>
          <p:cNvSpPr/>
          <p:nvPr/>
        </p:nvSpPr>
        <p:spPr>
          <a:xfrm>
            <a:off x="516375" y="630606"/>
            <a:ext cx="6449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+mn-ea"/>
              </a:rPr>
              <a:t>Q8</a:t>
            </a:r>
            <a:r>
              <a:rPr lang="zh-CN" altLang="en-US" dirty="0" smtClean="0">
                <a:solidFill>
                  <a:srgbClr val="000000"/>
                </a:solidFill>
                <a:latin typeface="+mn-ea"/>
              </a:rPr>
              <a:t>：为什么</a:t>
            </a:r>
            <a:r>
              <a:rPr lang="zh-CN" altLang="en-US" dirty="0">
                <a:solidFill>
                  <a:srgbClr val="000000"/>
                </a:solidFill>
                <a:latin typeface="+mn-ea"/>
              </a:rPr>
              <a:t>使用诺雷得做卵巢功能去势的时候，患者的</a:t>
            </a:r>
            <a:r>
              <a:rPr lang="en-US" altLang="zh-CN" dirty="0">
                <a:solidFill>
                  <a:srgbClr val="000000"/>
                </a:solidFill>
                <a:latin typeface="+mn-ea"/>
              </a:rPr>
              <a:t>LH</a:t>
            </a:r>
            <a:r>
              <a:rPr lang="zh-CN" altLang="en-US" dirty="0">
                <a:solidFill>
                  <a:srgbClr val="000000"/>
                </a:solidFill>
                <a:latin typeface="+mn-ea"/>
              </a:rPr>
              <a:t>和</a:t>
            </a:r>
            <a:r>
              <a:rPr lang="en-US" altLang="zh-CN" dirty="0">
                <a:solidFill>
                  <a:srgbClr val="000000"/>
                </a:solidFill>
                <a:latin typeface="+mn-ea"/>
              </a:rPr>
              <a:t>FSH</a:t>
            </a:r>
            <a:r>
              <a:rPr lang="zh-CN" altLang="en-US" dirty="0">
                <a:solidFill>
                  <a:srgbClr val="000000"/>
                </a:solidFill>
                <a:latin typeface="+mn-ea"/>
              </a:rPr>
              <a:t>，和人体自然绝经状态下不太一样</a:t>
            </a:r>
            <a:r>
              <a:rPr lang="zh-CN" altLang="en-US" dirty="0">
                <a:latin typeface="+mn-ea"/>
              </a:rPr>
              <a:t> </a:t>
            </a:r>
            <a:endParaRPr lang="en-US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6375" y="1964393"/>
            <a:ext cx="71173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A8</a:t>
            </a:r>
            <a:r>
              <a:rPr lang="zh-CN" altLang="en-US" sz="16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：这个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是完全不一样的。使用诺雷得，抑制了下丘脑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垂体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卵巢轴，故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LH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FSH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以及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E2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水平，全都是下降的</a:t>
            </a:r>
            <a:r>
              <a:rPr lang="zh-CN" altLang="en-US" sz="16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16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人体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自然绝经状态下，它是一个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E2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水平的减低。但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E2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水平的下降以后，它可以反馈性地引起垂体分泌的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LH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FSH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会升高</a:t>
            </a:r>
            <a:r>
              <a:rPr lang="zh-CN" altLang="en-US" sz="16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16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所以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我们可以看到，在人自然绝经状态下的时候，这两个指标是升高的，然后</a:t>
            </a:r>
            <a:r>
              <a: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E2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是下降的。在用了诺雷得的时候，这三个指标都是下降的，是完全不一样的两个状态。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69009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TRAZENECA" val="TEMPLATE04"/>
</p:tagLst>
</file>

<file path=ppt/theme/theme1.xml><?xml version="1.0" encoding="utf-8"?>
<a:theme xmlns:a="http://schemas.openxmlformats.org/drawingml/2006/main" name="AZ Cover Slide Options">
  <a:themeElements>
    <a:clrScheme name="Custom 239">
      <a:dk1>
        <a:srgbClr val="000000"/>
      </a:dk1>
      <a:lt1>
        <a:srgbClr val="FFFFFF"/>
      </a:lt1>
      <a:dk2>
        <a:srgbClr val="830051"/>
      </a:dk2>
      <a:lt2>
        <a:srgbClr val="F0AB00"/>
      </a:lt2>
      <a:accent1>
        <a:srgbClr val="830051"/>
      </a:accent1>
      <a:accent2>
        <a:srgbClr val="003865"/>
      </a:accent2>
      <a:accent3>
        <a:srgbClr val="68D2DF"/>
      </a:accent3>
      <a:accent4>
        <a:srgbClr val="3C1053"/>
      </a:accent4>
      <a:accent5>
        <a:srgbClr val="C4D600"/>
      </a:accent5>
      <a:accent6>
        <a:srgbClr val="3F4444"/>
      </a:accent6>
      <a:hlink>
        <a:srgbClr val="003865"/>
      </a:hlink>
      <a:folHlink>
        <a:srgbClr val="9DB0A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Z External Template 16x9.potx" id="{2869ACD4-1693-4F65-BD54-2051ACED5F7F}" vid="{04D652D5-83BA-4C49-8C9E-B283E5C2DC94}"/>
    </a:ext>
  </a:extLst>
</a:theme>
</file>

<file path=ppt/theme/theme2.xml><?xml version="1.0" encoding="utf-8"?>
<a:theme xmlns:a="http://schemas.openxmlformats.org/drawingml/2006/main" name="AZ Divider Slide Options">
  <a:themeElements>
    <a:clrScheme name="Custom 203">
      <a:dk1>
        <a:srgbClr val="000000"/>
      </a:dk1>
      <a:lt1>
        <a:srgbClr val="FFFFFF"/>
      </a:lt1>
      <a:dk2>
        <a:srgbClr val="830051"/>
      </a:dk2>
      <a:lt2>
        <a:srgbClr val="F0AB00"/>
      </a:lt2>
      <a:accent1>
        <a:srgbClr val="830051"/>
      </a:accent1>
      <a:accent2>
        <a:srgbClr val="003865"/>
      </a:accent2>
      <a:accent3>
        <a:srgbClr val="68D2DF"/>
      </a:accent3>
      <a:accent4>
        <a:srgbClr val="3C1053"/>
      </a:accent4>
      <a:accent5>
        <a:srgbClr val="C4D600"/>
      </a:accent5>
      <a:accent6>
        <a:srgbClr val="3F4444"/>
      </a:accent6>
      <a:hlink>
        <a:srgbClr val="003865"/>
      </a:hlink>
      <a:folHlink>
        <a:srgbClr val="9DA7A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Z External Template 16x9.potx" id="{2869ACD4-1693-4F65-BD54-2051ACED5F7F}" vid="{C405CDF7-6B1A-4359-A756-07517A4455F5}"/>
    </a:ext>
  </a:extLst>
</a:theme>
</file>

<file path=ppt/theme/theme3.xml><?xml version="1.0" encoding="utf-8"?>
<a:theme xmlns:a="http://schemas.openxmlformats.org/drawingml/2006/main" name="AZ Divider Slide Options - Colours">
  <a:themeElements>
    <a:clrScheme name="Custom 203">
      <a:dk1>
        <a:srgbClr val="000000"/>
      </a:dk1>
      <a:lt1>
        <a:srgbClr val="FFFFFF"/>
      </a:lt1>
      <a:dk2>
        <a:srgbClr val="830051"/>
      </a:dk2>
      <a:lt2>
        <a:srgbClr val="F0AB00"/>
      </a:lt2>
      <a:accent1>
        <a:srgbClr val="830051"/>
      </a:accent1>
      <a:accent2>
        <a:srgbClr val="003865"/>
      </a:accent2>
      <a:accent3>
        <a:srgbClr val="68D2DF"/>
      </a:accent3>
      <a:accent4>
        <a:srgbClr val="3C1053"/>
      </a:accent4>
      <a:accent5>
        <a:srgbClr val="C4D600"/>
      </a:accent5>
      <a:accent6>
        <a:srgbClr val="3F4444"/>
      </a:accent6>
      <a:hlink>
        <a:srgbClr val="003865"/>
      </a:hlink>
      <a:folHlink>
        <a:srgbClr val="9DA7A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Z External Template 16x9.potx" id="{2869ACD4-1693-4F65-BD54-2051ACED5F7F}" vid="{0D6A6422-3D74-455F-BB9F-90AE73CD780D}"/>
    </a:ext>
  </a:extLst>
</a:theme>
</file>

<file path=ppt/theme/theme4.xml><?xml version="1.0" encoding="utf-8"?>
<a:theme xmlns:a="http://schemas.openxmlformats.org/drawingml/2006/main" name="AZ General Master Slide Options">
  <a:themeElements>
    <a:clrScheme name="Custom 203">
      <a:dk1>
        <a:srgbClr val="000000"/>
      </a:dk1>
      <a:lt1>
        <a:srgbClr val="FFFFFF"/>
      </a:lt1>
      <a:dk2>
        <a:srgbClr val="830051"/>
      </a:dk2>
      <a:lt2>
        <a:srgbClr val="F0AB00"/>
      </a:lt2>
      <a:accent1>
        <a:srgbClr val="830051"/>
      </a:accent1>
      <a:accent2>
        <a:srgbClr val="003865"/>
      </a:accent2>
      <a:accent3>
        <a:srgbClr val="68D2DF"/>
      </a:accent3>
      <a:accent4>
        <a:srgbClr val="3C1053"/>
      </a:accent4>
      <a:accent5>
        <a:srgbClr val="C4D600"/>
      </a:accent5>
      <a:accent6>
        <a:srgbClr val="3F4444"/>
      </a:accent6>
      <a:hlink>
        <a:srgbClr val="003865"/>
      </a:hlink>
      <a:folHlink>
        <a:srgbClr val="9DA7A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Z External Template 16x9.potx" id="{2869ACD4-1693-4F65-BD54-2051ACED5F7F}" vid="{D4B437A4-A9CF-4D1F-ADCE-993FC96AAEB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18</TotalTime>
  <Words>888</Words>
  <Application>Microsoft Office PowerPoint</Application>
  <PresentationFormat>全屏显示(16:9)</PresentationFormat>
  <Paragraphs>30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黑体</vt:lpstr>
      <vt:lpstr>楷体</vt:lpstr>
      <vt:lpstr>微软雅黑</vt:lpstr>
      <vt:lpstr>Arial</vt:lpstr>
      <vt:lpstr>Calibri</vt:lpstr>
      <vt:lpstr>AZ Cover Slide Options</vt:lpstr>
      <vt:lpstr>AZ Divider Slide Options</vt:lpstr>
      <vt:lpstr>AZ Divider Slide Options - Colours</vt:lpstr>
      <vt:lpstr>AZ General Master Slide Options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AstraZeneca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Wang, Ashley</dc:creator>
  <cp:keywords>16:9</cp:keywords>
  <dc:description>v1.0</dc:description>
  <cp:lastModifiedBy>Wang, Ashley</cp:lastModifiedBy>
  <cp:revision>1</cp:revision>
  <cp:lastPrinted>2015-02-23T14:12:16Z</cp:lastPrinted>
  <dcterms:created xsi:type="dcterms:W3CDTF">2016-07-19T08:41:31Z</dcterms:created>
  <dcterms:modified xsi:type="dcterms:W3CDTF">2016-07-19T09:00:23Z</dcterms:modified>
  <cp:category>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ient">
    <vt:lpwstr>AstraZeneca</vt:lpwstr>
  </property>
  <property fmtid="{D5CDD505-2E9C-101B-9397-08002B2CF9AE}" pid="3" name="Language">
    <vt:lpwstr>English (UK)</vt:lpwstr>
  </property>
  <property fmtid="{D5CDD505-2E9C-101B-9397-08002B2CF9AE}" pid="4" name="Owner">
    <vt:lpwstr>P L Kessler</vt:lpwstr>
  </property>
  <property fmtid="{D5CDD505-2E9C-101B-9397-08002B2CF9AE}" pid="5" name="Project">
    <vt:lpwstr>The Chase</vt:lpwstr>
  </property>
  <property fmtid="{D5CDD505-2E9C-101B-9397-08002B2CF9AE}" pid="6" name="Publisher">
    <vt:lpwstr>Kessler Associates</vt:lpwstr>
  </property>
</Properties>
</file>