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8" r:id="rId4"/>
    <p:sldId id="257" r:id="rId5"/>
    <p:sldId id="266" r:id="rId6"/>
    <p:sldId id="272" r:id="rId7"/>
    <p:sldId id="267" r:id="rId8"/>
    <p:sldId id="273" r:id="rId9"/>
    <p:sldId id="262" r:id="rId10"/>
  </p:sldIdLst>
  <p:sldSz cx="762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5" userDrawn="1">
          <p15:clr>
            <a:srgbClr val="A4A3A4"/>
          </p15:clr>
        </p15:guide>
        <p15:guide id="2" pos="404" userDrawn="1">
          <p15:clr>
            <a:srgbClr val="A4A3A4"/>
          </p15:clr>
        </p15:guide>
        <p15:guide id="3" pos="845" userDrawn="1">
          <p15:clr>
            <a:srgbClr val="A4A3A4"/>
          </p15:clr>
        </p15:guide>
        <p15:guide id="4" pos="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F5E3CB"/>
    <a:srgbClr val="FF6600"/>
    <a:srgbClr val="003399"/>
    <a:srgbClr val="006600"/>
    <a:srgbClr val="AFDDFF"/>
    <a:srgbClr val="0000CC"/>
    <a:srgbClr val="FFC5C5"/>
    <a:srgbClr val="FF8F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91478" autoAdjust="0"/>
  </p:normalViewPr>
  <p:slideViewPr>
    <p:cSldViewPr snapToGrid="0">
      <p:cViewPr varScale="1">
        <p:scale>
          <a:sx n="110" d="100"/>
          <a:sy n="110" d="100"/>
        </p:scale>
        <p:origin x="912" y="72"/>
      </p:cViewPr>
      <p:guideLst>
        <p:guide orient="horz" pos="3035"/>
        <p:guide pos="404"/>
        <p:guide pos="845"/>
        <p:guide pos="6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B926-E555-442E-AC23-0EAA087CAA3C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C35DA-A18A-474C-880D-75F2012528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0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35DA-A18A-474C-880D-75F20125287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500" y="1775358"/>
            <a:ext cx="6477000" cy="1225021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4500" y="228869"/>
            <a:ext cx="17145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869"/>
            <a:ext cx="50165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417" y="306917"/>
            <a:ext cx="6752167" cy="571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25980" y="1651000"/>
            <a:ext cx="6752167" cy="3238500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4981" y="5386391"/>
            <a:ext cx="464344" cy="174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012EC3F-C3A9-44A5-9322-DDF251DB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213116" y="238128"/>
            <a:ext cx="5867135" cy="60801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33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396" y="1202876"/>
            <a:ext cx="6696604" cy="3771636"/>
          </a:xfrm>
        </p:spPr>
        <p:txBody>
          <a:bodyPr>
            <a:normAutofit/>
          </a:bodyPr>
          <a:lstStyle>
            <a:lvl1pPr marL="285739" indent="-285739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 sz="1667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619100" indent="-238115">
              <a:lnSpc>
                <a:spcPct val="150000"/>
              </a:lnSpc>
              <a:buClr>
                <a:schemeClr val="tx1"/>
              </a:buClr>
              <a:buFont typeface="微软雅黑" pitchFamily="34" charset="-122"/>
              <a:buChar char="−"/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952462" indent="-190492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  <a:defRPr sz="1167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lnSpc>
                <a:spcPct val="150000"/>
              </a:lnSpc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lnSpc>
                <a:spcPct val="150000"/>
              </a:lnSpc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928" y="2422261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73500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279261"/>
            <a:ext cx="3366823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1000" y="1812396"/>
            <a:ext cx="3366823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70856" y="1279261"/>
            <a:ext cx="3368146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70856" y="1812396"/>
            <a:ext cx="3368146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438" y="228869"/>
            <a:ext cx="4735748" cy="82840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2" y="227541"/>
            <a:ext cx="2506928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9208" y="227543"/>
            <a:ext cx="4259792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2" y="1195920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3573" y="4000500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93573" y="510646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93573" y="4472785"/>
            <a:ext cx="45720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61000" y="5296962"/>
            <a:ext cx="17780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"/>
            <a:ext cx="7620000" cy="5714684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18769"/>
            <a:ext cx="7620000" cy="828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2396" y="1333501"/>
            <a:ext cx="669660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81000" y="5296962"/>
            <a:ext cx="1778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03500" y="5296962"/>
            <a:ext cx="2413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71" r:id="rId14"/>
  </p:sldLayoutIdLst>
  <p:timing>
    <p:tnLst>
      <p:par>
        <p:cTn id="1" dur="indefinite" restart="never" nodeType="tmRoot"/>
      </p:par>
    </p:tnLst>
  </p:timing>
  <p:txStyles>
    <p:titleStyle>
      <a:lvl1pPr algn="ctr" defTabSz="761970" rtl="0" eaLnBrk="1" latinLnBrk="0" hangingPunct="1">
        <a:spcBef>
          <a:spcPct val="0"/>
        </a:spcBef>
        <a:buNone/>
        <a:defRPr sz="3667" b="1" kern="1200">
          <a:solidFill>
            <a:srgbClr val="9C1414"/>
          </a:solidFill>
          <a:latin typeface="+mj-ea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u"/>
        <a:defRPr sz="2667" kern="1200">
          <a:solidFill>
            <a:srgbClr val="9C1414"/>
          </a:solidFill>
          <a:latin typeface="+mj-ea"/>
          <a:ea typeface="+mj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u"/>
        <a:defRPr sz="2333" kern="1200">
          <a:solidFill>
            <a:srgbClr val="9C1414"/>
          </a:solidFill>
          <a:latin typeface="+mj-ea"/>
          <a:ea typeface="+mj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u"/>
        <a:defRPr sz="2000" kern="1200">
          <a:solidFill>
            <a:srgbClr val="9C1414"/>
          </a:solidFill>
          <a:latin typeface="+mj-ea"/>
          <a:ea typeface="+mj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u"/>
        <a:defRPr sz="1667" kern="1200">
          <a:solidFill>
            <a:srgbClr val="9C1414"/>
          </a:solidFill>
          <a:latin typeface="+mj-ea"/>
          <a:ea typeface="+mj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u"/>
        <a:defRPr sz="1667" kern="1200">
          <a:solidFill>
            <a:srgbClr val="9C1414"/>
          </a:solidFill>
          <a:latin typeface="+mj-ea"/>
          <a:ea typeface="+mj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meetingchina.com/kxwb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52754" y="3129513"/>
            <a:ext cx="4942704" cy="1020851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月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日 启动会收看说明</a:t>
            </a:r>
            <a:endParaRPr lang="zh-CN" altLang="en-US" sz="28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494270" y="435286"/>
            <a:ext cx="6540844" cy="416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2333" b="1" kern="1200">
                <a:solidFill>
                  <a:srgbClr val="0070C0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9C1414"/>
                </a:solidFill>
              </a:rPr>
              <a:t>收看</a:t>
            </a:r>
            <a:r>
              <a:rPr lang="zh-CN" altLang="en-US" dirty="0" smtClean="0">
                <a:solidFill>
                  <a:srgbClr val="9C1414"/>
                </a:solidFill>
              </a:rPr>
              <a:t>方式：</a:t>
            </a:r>
            <a:endParaRPr lang="en-US" altLang="zh-CN" dirty="0" smtClean="0">
              <a:solidFill>
                <a:srgbClr val="9C1414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方式一：电脑网页收看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方式二：</a:t>
            </a:r>
            <a:r>
              <a:rPr lang="en-US" altLang="zh-CN" dirty="0" smtClean="0"/>
              <a:t>iPad Safari</a:t>
            </a:r>
            <a:r>
              <a:rPr lang="zh-CN" altLang="en-US" dirty="0" smtClean="0"/>
              <a:t>浏览器收看</a:t>
            </a: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9C1414"/>
                </a:solidFill>
              </a:rPr>
              <a:t>直播收看点注意事项：</a:t>
            </a:r>
            <a:endParaRPr lang="en-US" altLang="zh-CN" dirty="0" smtClean="0">
              <a:solidFill>
                <a:srgbClr val="9C1414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1M</a:t>
            </a:r>
            <a:r>
              <a:rPr lang="zh-CN" altLang="en-US" dirty="0" smtClean="0"/>
              <a:t>左右</a:t>
            </a:r>
            <a:r>
              <a:rPr lang="zh-CN" altLang="en-US" dirty="0"/>
              <a:t>带宽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尽量</a:t>
            </a:r>
            <a:r>
              <a:rPr lang="zh-CN" altLang="en-US" dirty="0" smtClean="0"/>
              <a:t>避免使用医院网络</a:t>
            </a:r>
            <a:endParaRPr lang="en-US" altLang="zh-CN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登录时，请使用</a:t>
            </a:r>
            <a:r>
              <a:rPr lang="en-US" altLang="zh-CN" dirty="0" smtClean="0"/>
              <a:t>K</a:t>
            </a:r>
            <a:r>
              <a:rPr lang="zh-CN" altLang="en-US" dirty="0" smtClean="0"/>
              <a:t>账号及</a:t>
            </a:r>
            <a:r>
              <a:rPr lang="en-US" altLang="zh-CN" dirty="0" err="1" smtClean="0"/>
              <a:t>Pincode</a:t>
            </a:r>
            <a:r>
              <a:rPr lang="zh-CN" altLang="en-US" dirty="0" smtClean="0"/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0613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FF0000"/>
                </a:solidFill>
              </a:rPr>
              <a:t>请</a:t>
            </a:r>
            <a:r>
              <a:rPr lang="zh-CN" altLang="en-US" dirty="0" smtClean="0">
                <a:solidFill>
                  <a:srgbClr val="FF0000"/>
                </a:solidFill>
              </a:rPr>
              <a:t>各位积极参与当天会议，会后会统计每个销售团队的上线情况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34368" y="537222"/>
            <a:ext cx="5846689" cy="4682134"/>
            <a:chOff x="623817" y="727003"/>
            <a:chExt cx="5846689" cy="46821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032" y="727003"/>
              <a:ext cx="5840474" cy="4682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17" y="1024120"/>
              <a:ext cx="5846689" cy="43850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4637" y="756039"/>
              <a:ext cx="3511600" cy="304826"/>
            </a:xfrm>
            <a:prstGeom prst="rect">
              <a:avLst/>
            </a:prstGeom>
          </p:spPr>
        </p:pic>
      </p:grpSp>
      <p:sp>
        <p:nvSpPr>
          <p:cNvPr id="8" name="矩形标注 7"/>
          <p:cNvSpPr/>
          <p:nvPr/>
        </p:nvSpPr>
        <p:spPr>
          <a:xfrm>
            <a:off x="2203355" y="1005549"/>
            <a:ext cx="5042834" cy="389252"/>
          </a:xfrm>
          <a:prstGeom prst="wedgeRectCallout">
            <a:avLst>
              <a:gd name="adj1" fmla="val 907"/>
              <a:gd name="adj2" fmla="val -10384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</a:t>
            </a:r>
            <a:r>
              <a:rPr lang="zh-CN" altLang="en-US" sz="1400" dirty="0">
                <a:solidFill>
                  <a:schemeClr val="tx1"/>
                </a:solidFill>
              </a:rPr>
              <a:t>、在浏览器地址栏输入：</a:t>
            </a:r>
            <a:r>
              <a:rPr lang="en-US" altLang="zh-CN" sz="1400" dirty="0">
                <a:solidFill>
                  <a:schemeClr val="tx1"/>
                </a:solidFill>
                <a:hlinkClick r:id="rId5"/>
              </a:rPr>
              <a:t>eMeetingchina.com/KXWB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3963916" y="4073949"/>
            <a:ext cx="2393653" cy="1029936"/>
          </a:xfrm>
          <a:prstGeom prst="wedgeRectCallout">
            <a:avLst>
              <a:gd name="adj1" fmla="val -43368"/>
              <a:gd name="adj2" fmla="val -6510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2</a:t>
            </a:r>
            <a:r>
              <a:rPr lang="zh-CN" altLang="en-US" sz="1400" dirty="0">
                <a:solidFill>
                  <a:schemeClr val="tx1"/>
                </a:solidFill>
              </a:rPr>
              <a:t>、输入</a:t>
            </a:r>
            <a:r>
              <a:rPr lang="en-US" altLang="zh-CN" sz="1400" dirty="0">
                <a:solidFill>
                  <a:schemeClr val="tx1"/>
                </a:solidFill>
              </a:rPr>
              <a:t>K</a:t>
            </a:r>
            <a:r>
              <a:rPr lang="zh-CN" altLang="en-US" sz="1400" dirty="0">
                <a:solidFill>
                  <a:schemeClr val="tx1"/>
                </a:solidFill>
              </a:rPr>
              <a:t>账号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en-US" altLang="zh-CN" sz="1400" dirty="0">
                <a:solidFill>
                  <a:schemeClr val="tx1"/>
                </a:solidFill>
              </a:rPr>
              <a:t>3</a:t>
            </a:r>
            <a:r>
              <a:rPr lang="zh-CN" altLang="en-US" sz="1400" dirty="0">
                <a:solidFill>
                  <a:schemeClr val="tx1"/>
                </a:solidFill>
              </a:rPr>
              <a:t>、输入会议代码“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0613</a:t>
            </a:r>
            <a:r>
              <a:rPr lang="en-US" altLang="zh-CN" sz="1400" dirty="0" smtClean="0">
                <a:solidFill>
                  <a:schemeClr val="tx1"/>
                </a:solidFill>
              </a:rPr>
              <a:t>”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3" y="426110"/>
            <a:ext cx="6894666" cy="471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标注 6"/>
          <p:cNvSpPr/>
          <p:nvPr/>
        </p:nvSpPr>
        <p:spPr>
          <a:xfrm>
            <a:off x="5280539" y="4241211"/>
            <a:ext cx="1302115" cy="833438"/>
          </a:xfrm>
          <a:prstGeom prst="wedgeRectCallout">
            <a:avLst>
              <a:gd name="adj1" fmla="val -78308"/>
              <a:gd name="adj2" fmla="val 64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4</a:t>
            </a:r>
            <a:r>
              <a:rPr lang="zh-CN" altLang="en-US" sz="1400" dirty="0">
                <a:solidFill>
                  <a:schemeClr val="tx1"/>
                </a:solidFill>
              </a:rPr>
              <a:t>、点击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“开始收看”</a:t>
            </a:r>
          </a:p>
        </p:txBody>
      </p:sp>
    </p:spTree>
    <p:extLst>
      <p:ext uri="{BB962C8B-B14F-4D97-AF65-F5344CB8AC3E}">
        <p14:creationId xmlns:p14="http://schemas.microsoft.com/office/powerpoint/2010/main" val="37619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78" y="679236"/>
            <a:ext cx="6596444" cy="48223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电脑网页收看界面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5824016" y="1086213"/>
            <a:ext cx="1270196" cy="603037"/>
          </a:xfrm>
          <a:prstGeom prst="wedgeRectCallout">
            <a:avLst>
              <a:gd name="adj1" fmla="val -60284"/>
              <a:gd name="adj2" fmla="val -8126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在留言框中输入问题，点击提交即可。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2699054" y="4827673"/>
            <a:ext cx="1745945" cy="584042"/>
          </a:xfrm>
          <a:prstGeom prst="wedgeRectCallout">
            <a:avLst>
              <a:gd name="adj1" fmla="val -72497"/>
              <a:gd name="adj2" fmla="val 299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点击此处，则为互动讨论显示区域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6681" y="1656678"/>
            <a:ext cx="7492307" cy="2113924"/>
            <a:chOff x="119025" y="1642344"/>
            <a:chExt cx="7492307" cy="2113924"/>
          </a:xfrm>
        </p:grpSpPr>
        <p:sp>
          <p:nvSpPr>
            <p:cNvPr id="5" name="右箭头标注 4"/>
            <p:cNvSpPr/>
            <p:nvPr/>
          </p:nvSpPr>
          <p:spPr>
            <a:xfrm>
              <a:off x="119025" y="1642344"/>
              <a:ext cx="903840" cy="1314497"/>
            </a:xfrm>
            <a:prstGeom prst="righ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tx1"/>
                  </a:solidFill>
                </a:rPr>
                <a:t>视频显示区</a:t>
              </a:r>
            </a:p>
          </p:txBody>
        </p:sp>
        <p:sp>
          <p:nvSpPr>
            <p:cNvPr id="6" name="左箭头标注 5"/>
            <p:cNvSpPr/>
            <p:nvPr/>
          </p:nvSpPr>
          <p:spPr>
            <a:xfrm>
              <a:off x="6539770" y="2327518"/>
              <a:ext cx="1071562" cy="1428750"/>
            </a:xfrm>
            <a:prstGeom prst="lef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幻灯片显示区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2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/>
          <a:stretch/>
        </p:blipFill>
        <p:spPr>
          <a:xfrm>
            <a:off x="838971" y="847178"/>
            <a:ext cx="6056555" cy="395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249" y="889882"/>
            <a:ext cx="4599418" cy="304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iPad Safari 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收看界面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542" y="975258"/>
            <a:ext cx="7416484" cy="2217447"/>
            <a:chOff x="175886" y="1480282"/>
            <a:chExt cx="7416484" cy="2217447"/>
          </a:xfrm>
        </p:grpSpPr>
        <p:sp>
          <p:nvSpPr>
            <p:cNvPr id="5" name="右箭头标注 4"/>
            <p:cNvSpPr/>
            <p:nvPr/>
          </p:nvSpPr>
          <p:spPr>
            <a:xfrm>
              <a:off x="175886" y="1480282"/>
              <a:ext cx="903840" cy="1312836"/>
            </a:xfrm>
            <a:prstGeom prst="righ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视频显示区</a:t>
              </a:r>
            </a:p>
          </p:txBody>
        </p:sp>
        <p:sp>
          <p:nvSpPr>
            <p:cNvPr id="6" name="左箭头标注 5"/>
            <p:cNvSpPr/>
            <p:nvPr/>
          </p:nvSpPr>
          <p:spPr>
            <a:xfrm>
              <a:off x="6520808" y="2268979"/>
              <a:ext cx="1071562" cy="1428750"/>
            </a:xfrm>
            <a:prstGeom prst="lef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幻灯片显示区</a:t>
              </a:r>
            </a:p>
          </p:txBody>
        </p:sp>
      </p:grpSp>
      <p:sp>
        <p:nvSpPr>
          <p:cNvPr id="13" name="右箭头标注 12"/>
          <p:cNvSpPr/>
          <p:nvPr/>
        </p:nvSpPr>
        <p:spPr>
          <a:xfrm rot="5400000">
            <a:off x="4466456" y="3444010"/>
            <a:ext cx="903840" cy="1312836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视频幻灯交换</a:t>
            </a:r>
          </a:p>
        </p:txBody>
      </p:sp>
      <p:sp>
        <p:nvSpPr>
          <p:cNvPr id="14" name="右箭头标注 13"/>
          <p:cNvSpPr/>
          <p:nvPr/>
        </p:nvSpPr>
        <p:spPr>
          <a:xfrm>
            <a:off x="204471" y="3802797"/>
            <a:ext cx="903840" cy="1312836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点击留言</a:t>
            </a:r>
          </a:p>
        </p:txBody>
      </p:sp>
    </p:spTree>
    <p:extLst>
      <p:ext uri="{BB962C8B-B14F-4D97-AF65-F5344CB8AC3E}">
        <p14:creationId xmlns:p14="http://schemas.microsoft.com/office/powerpoint/2010/main" val="26062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0989" y="701055"/>
            <a:ext cx="5706004" cy="37716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会前测试方法（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持续收看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分钟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）：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dirty="0"/>
              <a:t>幻灯</a:t>
            </a:r>
            <a:r>
              <a:rPr lang="zh-CN" altLang="en-US" dirty="0" smtClean="0"/>
              <a:t>浏览区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能看到右侧幻灯片，</a:t>
            </a:r>
            <a:r>
              <a:rPr lang="zh-CN" altLang="en-US" dirty="0"/>
              <a:t>表示</a:t>
            </a:r>
            <a:r>
              <a:rPr lang="zh-CN" altLang="en-US" dirty="0" smtClean="0"/>
              <a:t>测试正常。会议当天该幻灯片会自动切换播放</a:t>
            </a:r>
            <a:endParaRPr lang="en-US" altLang="zh-CN" dirty="0" smtClean="0"/>
          </a:p>
          <a:p>
            <a:r>
              <a:rPr lang="zh-CN" altLang="en-US" dirty="0" smtClean="0"/>
              <a:t>视频播放区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能在左上角视频播放区看到流畅的视频画面，</a:t>
            </a:r>
            <a:r>
              <a:rPr lang="zh-CN" altLang="en-US" dirty="0"/>
              <a:t>表示</a:t>
            </a:r>
            <a:r>
              <a:rPr lang="zh-CN" altLang="en-US" dirty="0" smtClean="0"/>
              <a:t>测试正常。</a:t>
            </a:r>
            <a:r>
              <a:rPr lang="zh-CN" altLang="en-US" dirty="0"/>
              <a:t>会议当天</a:t>
            </a:r>
            <a:r>
              <a:rPr lang="zh-CN" altLang="en-US" dirty="0" smtClean="0"/>
              <a:t>会看到讲者头像</a:t>
            </a:r>
            <a:endParaRPr lang="en-US" altLang="zh-CN" dirty="0" smtClean="0"/>
          </a:p>
          <a:p>
            <a:r>
              <a:rPr lang="zh-CN" altLang="en-US" dirty="0" smtClean="0"/>
              <a:t>声音效果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能听到清晰的声音，表示测试正常。</a:t>
            </a:r>
            <a:r>
              <a:rPr lang="zh-CN" altLang="en-US" dirty="0"/>
              <a:t>会议当天</a:t>
            </a:r>
            <a:r>
              <a:rPr lang="zh-CN" altLang="en-US" dirty="0" smtClean="0"/>
              <a:t>会听到讲课声音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0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7421" y="486032"/>
            <a:ext cx="5369855" cy="40200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</a:rPr>
              <a:t>直播当天注意事项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上海的同事，可以到</a:t>
            </a:r>
            <a:r>
              <a:rPr lang="zh-CN" altLang="en-US" dirty="0"/>
              <a:t>张</a:t>
            </a:r>
            <a:r>
              <a:rPr lang="zh-CN" altLang="en-US" dirty="0" smtClean="0"/>
              <a:t>江</a:t>
            </a:r>
            <a:r>
              <a:rPr lang="en-US" altLang="zh-CN" dirty="0" smtClean="0"/>
              <a:t>AZ</a:t>
            </a:r>
            <a:r>
              <a:rPr lang="zh-CN" altLang="en-US" dirty="0" smtClean="0"/>
              <a:t>办公楼</a:t>
            </a:r>
            <a:r>
              <a:rPr lang="en-US" altLang="zh-CN" dirty="0" smtClean="0"/>
              <a:t>1</a:t>
            </a:r>
            <a:r>
              <a:rPr lang="zh-CN" altLang="en-US" dirty="0" smtClean="0"/>
              <a:t>楼报告厅</a:t>
            </a:r>
            <a:r>
              <a:rPr lang="zh-CN" altLang="en-US" dirty="0"/>
              <a:t>，</a:t>
            </a:r>
            <a:r>
              <a:rPr lang="zh-CN" altLang="en-US" dirty="0" smtClean="0"/>
              <a:t>现场收看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（会议中请关闭</a:t>
            </a:r>
            <a:r>
              <a:rPr lang="en-US" altLang="zh-CN" dirty="0" err="1" smtClean="0"/>
              <a:t>wifi</a:t>
            </a:r>
            <a:r>
              <a:rPr lang="zh-CN" altLang="en-US" dirty="0" smtClean="0"/>
              <a:t>，避免干扰现场网络信号）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其他地区在办公室收看的同事，建议集中在会议室，使用投影统一收看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会议</a:t>
            </a:r>
            <a:r>
              <a:rPr lang="zh-CN" altLang="en-US" dirty="0" smtClean="0"/>
              <a:t>当天不在办公室的同事，建议在稳定</a:t>
            </a:r>
            <a:r>
              <a:rPr lang="en-US" altLang="zh-CN" dirty="0" err="1" smtClean="0"/>
              <a:t>Wifi</a:t>
            </a:r>
            <a:r>
              <a:rPr lang="zh-CN" altLang="en-US" dirty="0" smtClean="0"/>
              <a:t>环境下收看（尽量避免使用</a:t>
            </a:r>
            <a:r>
              <a:rPr lang="en-US" altLang="zh-CN" dirty="0" smtClean="0"/>
              <a:t>3G</a:t>
            </a:r>
            <a:r>
              <a:rPr lang="zh-CN" altLang="en-US" dirty="0" smtClean="0"/>
              <a:t>）以保证收看质量及节省流量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当天无法</a:t>
            </a:r>
            <a:r>
              <a:rPr lang="zh-CN" altLang="en-US" dirty="0"/>
              <a:t>观看的同事</a:t>
            </a:r>
            <a:r>
              <a:rPr lang="zh-CN" altLang="en-US" dirty="0" smtClean="0"/>
              <a:t>，可以会后一周后</a:t>
            </a:r>
            <a:r>
              <a:rPr lang="zh-CN" altLang="en-US" dirty="0"/>
              <a:t>，</a:t>
            </a:r>
            <a:r>
              <a:rPr lang="zh-CN" altLang="en-US" dirty="0" smtClean="0"/>
              <a:t>登录</a:t>
            </a:r>
            <a:r>
              <a:rPr lang="en-US" altLang="zh-CN" dirty="0"/>
              <a:t>http://</a:t>
            </a:r>
            <a:r>
              <a:rPr lang="en-US" altLang="zh-CN" dirty="0" smtClean="0"/>
              <a:t>emeetingchina.com/KXWB</a:t>
            </a:r>
            <a:r>
              <a:rPr lang="zh-CN" altLang="en-US" dirty="0" smtClean="0"/>
              <a:t>，</a:t>
            </a:r>
            <a:r>
              <a:rPr lang="zh-CN" altLang="en-US" dirty="0"/>
              <a:t>观看录像视频或下载观看；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7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4838" y="2190318"/>
            <a:ext cx="5456704" cy="952500"/>
          </a:xfrm>
        </p:spPr>
        <p:txBody>
          <a:bodyPr>
            <a:normAutofit fontScale="90000"/>
          </a:bodyPr>
          <a:lstStyle/>
          <a:p>
            <a:r>
              <a:rPr lang="zh-CN" altLang="en-US" sz="3000" dirty="0" smtClean="0">
                <a:latin typeface="+mn-ea"/>
                <a:ea typeface="+mn-ea"/>
              </a:rPr>
              <a:t>帮助</a:t>
            </a:r>
            <a:r>
              <a:rPr lang="zh-CN" altLang="en-US" sz="3000" dirty="0">
                <a:latin typeface="+mn-ea"/>
                <a:ea typeface="+mn-ea"/>
              </a:rPr>
              <a:t>热线：</a:t>
            </a:r>
            <a:r>
              <a:rPr lang="zh-CN" altLang="en-US" sz="3000" dirty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  <a:t/>
            </a:r>
            <a:br>
              <a:rPr lang="en-US" altLang="zh-CN" sz="3000" dirty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</a:br>
            <a:r>
              <a:rPr lang="zh-CN" altLang="en-US" sz="3000" dirty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  <a:cs typeface="Latha" pitchFamily="2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  <a:cs typeface="Latha" pitchFamily="2"/>
              </a:rPr>
              <a:t>姚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  <a:cs typeface="Latha" pitchFamily="2"/>
              </a:rPr>
              <a:t>先生</a:t>
            </a:r>
            <a:r>
              <a:rPr lang="en-US" altLang="zh-CN" sz="2000" b="1" dirty="0" smtClean="0">
                <a:solidFill>
                  <a:schemeClr val="tx1"/>
                </a:solidFill>
                <a:latin typeface="+mn-ea"/>
                <a:ea typeface="+mn-ea"/>
                <a:cs typeface="Latha" pitchFamily="2"/>
              </a:rPr>
              <a:t>:181-0188-0451 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3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18753</TotalTime>
  <Words>317</Words>
  <Application>Microsoft Office PowerPoint</Application>
  <PresentationFormat>自定义</PresentationFormat>
  <Paragraphs>39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Latha</vt:lpstr>
      <vt:lpstr>Verdana</vt:lpstr>
      <vt:lpstr>Wingdings</vt:lpstr>
      <vt:lpstr>Office 主题</vt:lpstr>
      <vt:lpstr>6月13日 启动会收看说明</vt:lpstr>
      <vt:lpstr>PowerPoint 演示文稿</vt:lpstr>
      <vt:lpstr>PowerPoint 演示文稿</vt:lpstr>
      <vt:lpstr>PowerPoint 演示文稿</vt:lpstr>
      <vt:lpstr>电脑网页收看界面</vt:lpstr>
      <vt:lpstr>iPad Safari 收看界面</vt:lpstr>
      <vt:lpstr>PowerPoint 演示文稿</vt:lpstr>
      <vt:lpstr>PowerPoint 演示文稿</vt:lpstr>
      <vt:lpstr>帮助热线：    姚先生:181-0188-0451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Kerry</dc:creator>
  <cp:lastModifiedBy>姚自方Karl.yao</cp:lastModifiedBy>
  <cp:revision>994</cp:revision>
  <dcterms:created xsi:type="dcterms:W3CDTF">2011-01-20T05:56:21Z</dcterms:created>
  <dcterms:modified xsi:type="dcterms:W3CDTF">2014-06-11T09:52:42Z</dcterms:modified>
</cp:coreProperties>
</file>